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2" r:id="rId26"/>
    <p:sldId id="281" r:id="rId27"/>
  </p:sldIdLst>
  <p:sldSz cx="12599988" cy="8640763"/>
  <p:notesSz cx="6858000" cy="9144000"/>
  <p:defaultTextStyle>
    <a:defPPr>
      <a:defRPr lang="ko-KR"/>
    </a:defPPr>
    <a:lvl1pPr marL="0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1pPr>
    <a:lvl2pPr marL="681110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2pPr>
    <a:lvl3pPr marL="1362220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3pPr>
    <a:lvl4pPr marL="2043333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4pPr>
    <a:lvl5pPr marL="2724443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5pPr>
    <a:lvl6pPr marL="3405553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6pPr>
    <a:lvl7pPr marL="4086663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7pPr>
    <a:lvl8pPr marL="4767773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8pPr>
    <a:lvl9pPr marL="5448883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B56BF6F-4EE2-488E-AAE8-14BD6A27AA0A}">
          <p14:sldIdLst>
            <p14:sldId id="256"/>
            <p14:sldId id="257"/>
          </p14:sldIdLst>
        </p14:section>
        <p14:section name="Common Rules" id="{33F471CD-C087-4284-B8DF-739B8FA646CA}">
          <p14:sldIdLst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2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744" userDrawn="1">
          <p15:clr>
            <a:srgbClr val="A4A3A4"/>
          </p15:clr>
        </p15:guide>
        <p15:guide id="2" pos="3969" userDrawn="1">
          <p15:clr>
            <a:srgbClr val="A4A3A4"/>
          </p15:clr>
        </p15:guide>
        <p15:guide id="3" pos="952" userDrawn="1">
          <p15:clr>
            <a:srgbClr val="A4A3A4"/>
          </p15:clr>
        </p15:guide>
        <p15:guide id="4" orient="horz" pos="6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nius Jenius" initials="JJ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36BFCF"/>
    <a:srgbClr val="1ABFB6"/>
    <a:srgbClr val="23294B"/>
    <a:srgbClr val="FFD966"/>
    <a:srgbClr val="0A534F"/>
    <a:srgbClr val="CCCCCC"/>
    <a:srgbClr val="F78445"/>
    <a:srgbClr val="D80000"/>
    <a:srgbClr val="FF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26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96" y="102"/>
      </p:cViewPr>
      <p:guideLst>
        <p:guide orient="horz" pos="2744"/>
        <p:guide pos="3969"/>
        <p:guide pos="952"/>
        <p:guide orient="horz" pos="63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1.wmf"/><Relationship Id="rId1" Type="http://schemas.openxmlformats.org/officeDocument/2006/relationships/image" Target="../media/image9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F59FEC-1CA8-4FE4-84D3-85A526428688}" type="datetimeFigureOut">
              <a:rPr lang="ko-KR" altLang="en-US" smtClean="0"/>
              <a:t>2016-11-28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0C454-8C8D-4BA9-AD05-761D8829A3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732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64789A-1012-4529-B9CB-0C9ABD2BC499}" type="datetimeFigureOut">
              <a:rPr lang="ko-KR" altLang="en-US" smtClean="0"/>
              <a:t>2016-11-28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685800"/>
            <a:ext cx="49974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88F2B-00A5-4630-9F85-785E586909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026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999" y="1414125"/>
            <a:ext cx="10709990" cy="3008266"/>
          </a:xfrm>
        </p:spPr>
        <p:txBody>
          <a:bodyPr anchor="b"/>
          <a:lstStyle>
            <a:lvl1pPr algn="ctr">
              <a:defRPr sz="756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4999" y="4538401"/>
            <a:ext cx="9449991" cy="2086184"/>
          </a:xfrm>
        </p:spPr>
        <p:txBody>
          <a:bodyPr/>
          <a:lstStyle>
            <a:lvl1pPr marL="0" indent="0" algn="ctr">
              <a:buNone/>
              <a:defRPr sz="3024"/>
            </a:lvl1pPr>
            <a:lvl2pPr marL="576072" indent="0" algn="ctr">
              <a:buNone/>
              <a:defRPr sz="2520"/>
            </a:lvl2pPr>
            <a:lvl3pPr marL="1152144" indent="0" algn="ctr">
              <a:buNone/>
              <a:defRPr sz="2268"/>
            </a:lvl3pPr>
            <a:lvl4pPr marL="1728216" indent="0" algn="ctr">
              <a:buNone/>
              <a:defRPr sz="2016"/>
            </a:lvl4pPr>
            <a:lvl5pPr marL="2304288" indent="0" algn="ctr">
              <a:buNone/>
              <a:defRPr sz="2016"/>
            </a:lvl5pPr>
            <a:lvl6pPr marL="2880360" indent="0" algn="ctr">
              <a:buNone/>
              <a:defRPr sz="2016"/>
            </a:lvl6pPr>
            <a:lvl7pPr marL="3456432" indent="0" algn="ctr">
              <a:buNone/>
              <a:defRPr sz="2016"/>
            </a:lvl7pPr>
            <a:lvl8pPr marL="4032504" indent="0" algn="ctr">
              <a:buNone/>
              <a:defRPr sz="2016"/>
            </a:lvl8pPr>
            <a:lvl9pPr marL="4608576" indent="0" algn="ctr">
              <a:buNone/>
              <a:defRPr sz="2016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1600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918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16867" y="460041"/>
            <a:ext cx="2716872" cy="7322647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50" y="460041"/>
            <a:ext cx="7993117" cy="732264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102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10226858" y="419869"/>
            <a:ext cx="1751775" cy="387771"/>
            <a:chOff x="7939236" y="333241"/>
            <a:chExt cx="1377230" cy="307766"/>
          </a:xfrm>
        </p:grpSpPr>
        <p:sp>
          <p:nvSpPr>
            <p:cNvPr id="8" name="Text Box 43"/>
            <p:cNvSpPr txBox="1">
              <a:spLocks noChangeArrowheads="1"/>
            </p:cNvSpPr>
            <p:nvPr/>
          </p:nvSpPr>
          <p:spPr bwMode="auto">
            <a:xfrm>
              <a:off x="8222044" y="364990"/>
              <a:ext cx="811612" cy="2442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lIns="0" tIns="45715" rIns="0" bIns="45715">
              <a:spAutoFit/>
            </a:bodyPr>
            <a:lstStyle>
              <a:lvl1pPr eaLnBrk="0" hangingPunct="0"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ko-KR" sz="1400" b="1" i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  <a:sym typeface="Wingdings 3" pitchFamily="18" charset="2"/>
                </a:rPr>
                <a:t>Confidential</a:t>
              </a:r>
            </a:p>
          </p:txBody>
        </p:sp>
        <p:sp>
          <p:nvSpPr>
            <p:cNvPr id="9" name="직사각형 8"/>
            <p:cNvSpPr/>
            <p:nvPr userDrawn="1"/>
          </p:nvSpPr>
          <p:spPr>
            <a:xfrm>
              <a:off x="7939236" y="333241"/>
              <a:ext cx="1377230" cy="307766"/>
            </a:xfrm>
            <a:prstGeom prst="rect">
              <a:avLst/>
            </a:prstGeom>
            <a:noFill/>
            <a:ln w="19050" cap="sq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682"/>
            </a:p>
          </p:txBody>
        </p:sp>
      </p:grpSp>
      <p:sp>
        <p:nvSpPr>
          <p:cNvPr id="10" name="직사각형 9"/>
          <p:cNvSpPr/>
          <p:nvPr userDrawn="1"/>
        </p:nvSpPr>
        <p:spPr>
          <a:xfrm>
            <a:off x="0" y="0"/>
            <a:ext cx="12599988" cy="1188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2800" b="1" dirty="0">
              <a:solidFill>
                <a:prstClr val="white"/>
              </a:solidFill>
            </a:endParaRPr>
          </a:p>
        </p:txBody>
      </p:sp>
      <p:sp>
        <p:nvSpPr>
          <p:cNvPr id="12" name="제목 7"/>
          <p:cNvSpPr txBox="1">
            <a:spLocks/>
          </p:cNvSpPr>
          <p:nvPr userDrawn="1"/>
        </p:nvSpPr>
        <p:spPr>
          <a:xfrm>
            <a:off x="635396" y="2330328"/>
            <a:ext cx="11313138" cy="874089"/>
          </a:xfrm>
          <a:prstGeom prst="rect">
            <a:avLst/>
          </a:prstGeom>
        </p:spPr>
        <p:txBody>
          <a:bodyPr/>
          <a:lstStyle/>
          <a:p>
            <a:pPr lvl="0" algn="r">
              <a:lnSpc>
                <a:spcPct val="120000"/>
              </a:lnSpc>
              <a:defRPr/>
            </a:pPr>
            <a:r>
              <a:rPr kumimoji="0" lang="en-US" altLang="ko-KR" sz="4400" b="1" kern="1200" baseline="0" noProof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굴림" pitchFamily="50" charset="-127"/>
                <a:cs typeface="Arial" pitchFamily="34" charset="0"/>
              </a:rPr>
              <a:t>AK MALL</a:t>
            </a:r>
          </a:p>
          <a:p>
            <a:pPr lvl="0" algn="r">
              <a:lnSpc>
                <a:spcPct val="120000"/>
              </a:lnSpc>
              <a:defRPr/>
            </a:pPr>
            <a:r>
              <a:rPr kumimoji="0" lang="en-US" altLang="ko-KR" sz="2400" b="1" kern="1200" baseline="0" noProof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굴림" pitchFamily="50" charset="-127"/>
                <a:cs typeface="Arial" pitchFamily="34" charset="0"/>
              </a:rPr>
              <a:t>GUI General Guide</a:t>
            </a:r>
            <a:endParaRPr kumimoji="0" lang="ko-KR" altLang="en-US" sz="2400" b="1" kern="1200" noProof="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13" name="제목 17"/>
          <p:cNvSpPr>
            <a:spLocks noGrp="1"/>
          </p:cNvSpPr>
          <p:nvPr>
            <p:ph type="title"/>
          </p:nvPr>
        </p:nvSpPr>
        <p:spPr>
          <a:xfrm>
            <a:off x="621923" y="4432143"/>
            <a:ext cx="7298976" cy="888881"/>
          </a:xfrm>
          <a:prstGeom prst="rect">
            <a:avLst/>
          </a:prstGeom>
        </p:spPr>
        <p:txBody>
          <a:bodyPr wrap="none" lIns="0" anchor="ctr"/>
          <a:lstStyle>
            <a:lvl1pPr algn="l"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graphicFrame>
        <p:nvGraphicFramePr>
          <p:cNvPr id="14" name="Group 1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79543572"/>
              </p:ext>
            </p:extLst>
          </p:nvPr>
        </p:nvGraphicFramePr>
        <p:xfrm>
          <a:off x="8333907" y="6830720"/>
          <a:ext cx="3644726" cy="1657249"/>
        </p:xfrm>
        <a:graphic>
          <a:graphicData uri="http://schemas.openxmlformats.org/drawingml/2006/table">
            <a:tbl>
              <a:tblPr/>
              <a:tblGrid>
                <a:gridCol w="989612"/>
                <a:gridCol w="2655114"/>
              </a:tblGrid>
              <a:tr h="287082"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작 성 일 자 </a:t>
                      </a:r>
                      <a:endParaRPr kumimoji="1" lang="en-US" altLang="ko-KR" sz="1000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45784" marR="45784" marT="22677" marB="22677" anchor="ctr" horzOverflow="overflow">
                    <a:lnL cap="flat">
                      <a:noFill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BAC8D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5784" marR="45784" marT="22677" marB="22677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8383">
                <a:tc>
                  <a:txBody>
                    <a:bodyPr/>
                    <a:lstStyle/>
                    <a:p>
                      <a:pPr marL="0" marR="0" lvl="0" indent="0" algn="l" defTabSz="957263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작   성   자 </a:t>
                      </a:r>
                      <a:endParaRPr kumimoji="1" lang="en-US" altLang="ko-KR" sz="1000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45784" marR="45784" marT="22677" marB="22677" anchor="ctr" horzOverflow="overflow">
                    <a:lnL cap="flat">
                      <a:noFill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BAC8D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45784" marR="45784" marT="22677" marB="22677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558">
                <a:tc>
                  <a:txBody>
                    <a:bodyPr/>
                    <a:lstStyle/>
                    <a:p>
                      <a:pPr marL="0" marR="0" lvl="0" indent="0" algn="l" defTabSz="957263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   토   자 </a:t>
                      </a:r>
                      <a:endParaRPr kumimoji="1" lang="en-US" altLang="ko-KR" sz="1000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45784" marR="45784" marT="22677" marB="22677" anchor="ctr" horzOverflow="overflow">
                    <a:lnL cap="flat">
                      <a:noFill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BAC8D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45784" marR="45784" marT="22677" marB="22677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4908">
                <a:tc>
                  <a:txBody>
                    <a:bodyPr/>
                    <a:lstStyle/>
                    <a:p>
                      <a:pPr marL="0" marR="0" lvl="0" indent="0" algn="l" defTabSz="957263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승   인   자 </a:t>
                      </a:r>
                      <a:endParaRPr kumimoji="1" lang="en-US" altLang="ko-KR" sz="1000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45784" marR="45784" marT="22677" marB="22677" anchor="ctr" horzOverflow="overflow">
                    <a:lnL cap="flat">
                      <a:noFill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BAC8D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45784" marR="45784" marT="22677" marB="22677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3159">
                <a:tc>
                  <a:txBody>
                    <a:bodyPr/>
                    <a:lstStyle/>
                    <a:p>
                      <a:pPr marL="0" marR="0" lvl="0" indent="0" algn="l" defTabSz="957263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문서관리자 </a:t>
                      </a:r>
                      <a:endParaRPr kumimoji="1" lang="en-US" altLang="ko-KR" sz="1000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45784" marR="45784" marT="22677" marB="22677" anchor="ctr" horzOverflow="overflow">
                    <a:lnL cap="flat">
                      <a:noFill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BAC8D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45784" marR="45784" marT="22677" marB="22677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3159">
                <a:tc>
                  <a:txBody>
                    <a:bodyPr/>
                    <a:lstStyle/>
                    <a:p>
                      <a:pPr marL="0" marR="0" lvl="0" indent="0" algn="l" defTabSz="957263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kern="120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버</a:t>
                      </a:r>
                      <a:r>
                        <a:rPr kumimoji="1" lang="ko-KR" altLang="en-US" sz="10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   전</a:t>
                      </a:r>
                      <a:endParaRPr kumimoji="1" lang="en-US" altLang="ko-KR" sz="1000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45784" marR="45784" marT="22677" marB="22677" anchor="ctr" horzOverflow="overflow">
                    <a:lnL cap="flat">
                      <a:noFill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BAC8D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45784" marR="45784" marT="22677" marB="22677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7" name="직선 연결선 16"/>
          <p:cNvCxnSpPr/>
          <p:nvPr userDrawn="1"/>
        </p:nvCxnSpPr>
        <p:spPr>
          <a:xfrm>
            <a:off x="621925" y="5461215"/>
            <a:ext cx="1135614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721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600181" y="66071"/>
            <a:ext cx="6311131" cy="1289868"/>
          </a:xfrm>
          <a:prstGeom prst="rect">
            <a:avLst/>
          </a:prstGeom>
          <a:noFill/>
        </p:spPr>
        <p:txBody>
          <a:bodyPr wrap="none" lIns="0" rIns="0" rtlCol="0" anchor="t">
            <a:noAutofit/>
          </a:bodyPr>
          <a:lstStyle>
            <a:lvl1pPr>
              <a:defRPr lang="ko-KR" altLang="en-US" sz="28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맑은 고딕" pitchFamily="50" charset="-127"/>
                <a:cs typeface="+mn-cs"/>
              </a:defRPr>
            </a:lvl1pPr>
          </a:lstStyle>
          <a:p>
            <a:pPr lvl="0" defTabSz="957322">
              <a:lnSpc>
                <a:spcPts val="2000"/>
              </a:lnSpc>
            </a:pPr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621924" y="3"/>
            <a:ext cx="2380797" cy="733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lvl="0" algn="ctr"/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30730661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600181" y="66071"/>
            <a:ext cx="6311131" cy="1289868"/>
          </a:xfrm>
          <a:prstGeom prst="rect">
            <a:avLst/>
          </a:prstGeom>
          <a:noFill/>
        </p:spPr>
        <p:txBody>
          <a:bodyPr wrap="none" lIns="0" rIns="0" rtlCol="0" anchor="t">
            <a:noAutofit/>
          </a:bodyPr>
          <a:lstStyle>
            <a:lvl1pPr>
              <a:defRPr lang="ko-KR" altLang="en-US" sz="28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맑은 고딕" pitchFamily="50" charset="-127"/>
                <a:cs typeface="+mn-cs"/>
              </a:defRPr>
            </a:lvl1pPr>
          </a:lstStyle>
          <a:p>
            <a:pPr lvl="0" defTabSz="957322">
              <a:lnSpc>
                <a:spcPts val="2000"/>
              </a:lnSpc>
            </a:pPr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621924" y="3"/>
            <a:ext cx="2380797" cy="733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lvl="0" algn="ctr"/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3571292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188"/>
          <p:cNvGraphicFramePr>
            <a:graphicFrameLocks noGrp="1"/>
          </p:cNvGraphicFramePr>
          <p:nvPr userDrawn="1"/>
        </p:nvGraphicFramePr>
        <p:xfrm>
          <a:off x="121538" y="574675"/>
          <a:ext cx="9723016" cy="7981950"/>
        </p:xfrm>
        <a:graphic>
          <a:graphicData uri="http://schemas.openxmlformats.org/drawingml/2006/table">
            <a:tbl>
              <a:tblPr/>
              <a:tblGrid>
                <a:gridCol w="9723016"/>
              </a:tblGrid>
              <a:tr h="7981950">
                <a:tc>
                  <a:txBody>
                    <a:bodyPr/>
                    <a:lstStyle>
                      <a:lvl1pPr marL="0" algn="l" defTabSz="1152525" rtl="0" eaLnBrk="1" latinLnBrk="1" hangingPunct="1">
                        <a:spcBef>
                          <a:spcPct val="20000"/>
                        </a:spcBef>
                        <a:defRPr kumimoji="1" sz="3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1pPr>
                      <a:lvl2pPr marL="576263" algn="l" defTabSz="1152525" rtl="0" eaLnBrk="1" latinLnBrk="1" hangingPunct="1">
                        <a:spcBef>
                          <a:spcPct val="20000"/>
                        </a:spcBef>
                        <a:defRPr kumimoji="1" sz="3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2pPr>
                      <a:lvl3pPr marL="1152525" algn="l" defTabSz="1152525" rtl="0" eaLnBrk="1" latinLnBrk="1" hangingPunct="1">
                        <a:spcBef>
                          <a:spcPct val="20000"/>
                        </a:spcBef>
                        <a:defRPr kumimoji="1" sz="2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3pPr>
                      <a:lvl4pPr marL="1728788" algn="l" defTabSz="1152525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4pPr>
                      <a:lvl5pPr marL="2303463" algn="l" defTabSz="1152525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5pPr>
                      <a:lvl6pPr marL="2760663" algn="l" defTabSz="1152525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6pPr>
                      <a:lvl7pPr marL="3217863" algn="l" defTabSz="1152525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7pPr>
                      <a:lvl8pPr marL="3675063" algn="l" defTabSz="1152525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8pPr>
                      <a:lvl9pPr marL="4132263" algn="l" defTabSz="1152525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l" defTabSz="11525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00008" marR="1000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Group 174"/>
          <p:cNvGraphicFramePr>
            <a:graphicFrameLocks noGrp="1"/>
          </p:cNvGraphicFramePr>
          <p:nvPr userDrawn="1">
            <p:extLst/>
          </p:nvPr>
        </p:nvGraphicFramePr>
        <p:xfrm>
          <a:off x="104176" y="144464"/>
          <a:ext cx="12339550" cy="360363"/>
        </p:xfrm>
        <a:graphic>
          <a:graphicData uri="http://schemas.openxmlformats.org/drawingml/2006/table">
            <a:tbl>
              <a:tblPr/>
              <a:tblGrid>
                <a:gridCol w="604216"/>
                <a:gridCol w="4962210"/>
                <a:gridCol w="673666"/>
                <a:gridCol w="4505456"/>
                <a:gridCol w="534927"/>
                <a:gridCol w="1059075"/>
              </a:tblGrid>
              <a:tr h="360363">
                <a:tc>
                  <a:txBody>
                    <a:bodyPr/>
                    <a:lstStyle>
                      <a:lvl1pPr marL="0" algn="l" defTabSz="966788" rtl="0" eaLnBrk="1" latinLnBrk="1" hangingPunct="1">
                        <a:spcBef>
                          <a:spcPct val="20000"/>
                        </a:spcBef>
                        <a:defRPr kumimoji="1" sz="3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1pPr>
                      <a:lvl2pPr marL="484188" algn="l" defTabSz="966788" rtl="0" eaLnBrk="1" latinLnBrk="1" hangingPunct="1">
                        <a:spcBef>
                          <a:spcPct val="20000"/>
                        </a:spcBef>
                        <a:defRPr kumimoji="1" sz="3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2pPr>
                      <a:lvl3pPr marL="966788" algn="l" defTabSz="966788" rtl="0" eaLnBrk="1" latinLnBrk="1" hangingPunct="1">
                        <a:spcBef>
                          <a:spcPct val="20000"/>
                        </a:spcBef>
                        <a:defRPr kumimoji="1" sz="2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3pPr>
                      <a:lvl4pPr marL="1450975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4pPr>
                      <a:lvl5pPr marL="1935163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5pPr>
                      <a:lvl6pPr marL="23923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6pPr>
                      <a:lvl7pPr marL="28495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7pPr>
                      <a:lvl8pPr marL="33067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8pPr>
                      <a:lvl9pPr marL="37639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ctr" defTabSz="9667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소분류</a:t>
                      </a:r>
                    </a:p>
                  </a:txBody>
                  <a:tcPr marL="75006" marR="75006" marT="19050" marB="190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66788" rtl="0" eaLnBrk="1" latinLnBrk="1" hangingPunct="1">
                        <a:spcBef>
                          <a:spcPct val="20000"/>
                        </a:spcBef>
                        <a:defRPr kumimoji="1" sz="3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1pPr>
                      <a:lvl2pPr marL="484188" algn="l" defTabSz="966788" rtl="0" eaLnBrk="1" latinLnBrk="1" hangingPunct="1">
                        <a:spcBef>
                          <a:spcPct val="20000"/>
                        </a:spcBef>
                        <a:defRPr kumimoji="1" sz="3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2pPr>
                      <a:lvl3pPr marL="966788" algn="l" defTabSz="966788" rtl="0" eaLnBrk="1" latinLnBrk="1" hangingPunct="1">
                        <a:spcBef>
                          <a:spcPct val="20000"/>
                        </a:spcBef>
                        <a:defRPr kumimoji="1" sz="2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3pPr>
                      <a:lvl4pPr marL="1450975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4pPr>
                      <a:lvl5pPr marL="1935163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5pPr>
                      <a:lvl6pPr marL="23923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6pPr>
                      <a:lvl7pPr marL="28495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7pPr>
                      <a:lvl8pPr marL="33067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8pPr>
                      <a:lvl9pPr marL="37639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l" defTabSz="9667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5006" marR="75006" marT="19050" marB="190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66788" rtl="0" eaLnBrk="1" latinLnBrk="1" hangingPunct="1">
                        <a:spcBef>
                          <a:spcPct val="20000"/>
                        </a:spcBef>
                        <a:defRPr kumimoji="1" sz="3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1pPr>
                      <a:lvl2pPr marL="484188" algn="l" defTabSz="966788" rtl="0" eaLnBrk="1" latinLnBrk="1" hangingPunct="1">
                        <a:spcBef>
                          <a:spcPct val="20000"/>
                        </a:spcBef>
                        <a:defRPr kumimoji="1" sz="3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2pPr>
                      <a:lvl3pPr marL="966788" algn="l" defTabSz="966788" rtl="0" eaLnBrk="1" latinLnBrk="1" hangingPunct="1">
                        <a:spcBef>
                          <a:spcPct val="20000"/>
                        </a:spcBef>
                        <a:defRPr kumimoji="1" sz="2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3pPr>
                      <a:lvl4pPr marL="1450975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4pPr>
                      <a:lvl5pPr marL="1935163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5pPr>
                      <a:lvl6pPr marL="23923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6pPr>
                      <a:lvl7pPr marL="28495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7pPr>
                      <a:lvl8pPr marL="33067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8pPr>
                      <a:lvl9pPr marL="37639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ctr" defTabSz="9667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75006" marR="75006" marT="19050" marB="190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66788" rtl="0" eaLnBrk="1" latinLnBrk="1" hangingPunct="1">
                        <a:spcBef>
                          <a:spcPct val="20000"/>
                        </a:spcBef>
                        <a:defRPr kumimoji="1" sz="3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1pPr>
                      <a:lvl2pPr marL="484188" algn="l" defTabSz="966788" rtl="0" eaLnBrk="1" latinLnBrk="1" hangingPunct="1">
                        <a:spcBef>
                          <a:spcPct val="20000"/>
                        </a:spcBef>
                        <a:defRPr kumimoji="1" sz="3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2pPr>
                      <a:lvl3pPr marL="966788" algn="l" defTabSz="966788" rtl="0" eaLnBrk="1" latinLnBrk="1" hangingPunct="1">
                        <a:spcBef>
                          <a:spcPct val="20000"/>
                        </a:spcBef>
                        <a:defRPr kumimoji="1" sz="2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3pPr>
                      <a:lvl4pPr marL="1450975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4pPr>
                      <a:lvl5pPr marL="1935163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5pPr>
                      <a:lvl6pPr marL="23923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6pPr>
                      <a:lvl7pPr marL="28495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7pPr>
                      <a:lvl8pPr marL="33067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8pPr>
                      <a:lvl9pPr marL="37639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ctr" defTabSz="9667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5006" marR="75006" marT="19050" marB="190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66788" rtl="0" eaLnBrk="1" latinLnBrk="1" hangingPunct="1">
                        <a:spcBef>
                          <a:spcPct val="20000"/>
                        </a:spcBef>
                        <a:defRPr kumimoji="1" sz="3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1pPr>
                      <a:lvl2pPr marL="484188" algn="l" defTabSz="966788" rtl="0" eaLnBrk="1" latinLnBrk="1" hangingPunct="1">
                        <a:spcBef>
                          <a:spcPct val="20000"/>
                        </a:spcBef>
                        <a:defRPr kumimoji="1" sz="3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2pPr>
                      <a:lvl3pPr marL="966788" algn="l" defTabSz="966788" rtl="0" eaLnBrk="1" latinLnBrk="1" hangingPunct="1">
                        <a:spcBef>
                          <a:spcPct val="20000"/>
                        </a:spcBef>
                        <a:defRPr kumimoji="1" sz="2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3pPr>
                      <a:lvl4pPr marL="1450975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4pPr>
                      <a:lvl5pPr marL="1935163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5pPr>
                      <a:lvl6pPr marL="23923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6pPr>
                      <a:lvl7pPr marL="28495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7pPr>
                      <a:lvl8pPr marL="33067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8pPr>
                      <a:lvl9pPr marL="37639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ctr" defTabSz="9667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페이지</a:t>
                      </a:r>
                    </a:p>
                  </a:txBody>
                  <a:tcPr marL="75006" marR="75006" marT="19050" marB="190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66788" rtl="0" eaLnBrk="1" latinLnBrk="1" hangingPunct="1">
                        <a:spcBef>
                          <a:spcPct val="20000"/>
                        </a:spcBef>
                        <a:defRPr kumimoji="1" sz="3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1pPr>
                      <a:lvl2pPr marL="484188" algn="l" defTabSz="966788" rtl="0" eaLnBrk="1" latinLnBrk="1" hangingPunct="1">
                        <a:spcBef>
                          <a:spcPct val="20000"/>
                        </a:spcBef>
                        <a:defRPr kumimoji="1" sz="3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2pPr>
                      <a:lvl3pPr marL="966788" algn="l" defTabSz="966788" rtl="0" eaLnBrk="1" latinLnBrk="1" hangingPunct="1">
                        <a:spcBef>
                          <a:spcPct val="20000"/>
                        </a:spcBef>
                        <a:defRPr kumimoji="1" sz="2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3pPr>
                      <a:lvl4pPr marL="1450975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4pPr>
                      <a:lvl5pPr marL="1935163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5pPr>
                      <a:lvl6pPr marL="23923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6pPr>
                      <a:lvl7pPr marL="28495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7pPr>
                      <a:lvl8pPr marL="33067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8pPr>
                      <a:lvl9pPr marL="37639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ctr" defTabSz="9667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5006" marR="75006" marT="19050" marB="190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 userDrawn="1"/>
        </p:nvSpPr>
        <p:spPr>
          <a:xfrm>
            <a:off x="11682801" y="215323"/>
            <a:ext cx="32893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48F63A3B-78C7-47BE-AE5E-E10140E04643}" type="slidenum">
              <a:rPr lang="en-US" altLang="ko-KR" sz="900" smtClean="0"/>
              <a:pPr/>
              <a:t>‹#›</a:t>
            </a:fld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28107687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446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7" y="2154193"/>
            <a:ext cx="10867490" cy="3594317"/>
          </a:xfrm>
        </p:spPr>
        <p:txBody>
          <a:bodyPr anchor="b"/>
          <a:lstStyle>
            <a:lvl1pPr>
              <a:defRPr sz="756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687" y="5782513"/>
            <a:ext cx="10867490" cy="1890166"/>
          </a:xfrm>
        </p:spPr>
        <p:txBody>
          <a:bodyPr/>
          <a:lstStyle>
            <a:lvl1pPr marL="0" indent="0">
              <a:buNone/>
              <a:defRPr sz="3024">
                <a:solidFill>
                  <a:schemeClr val="tx1"/>
                </a:solidFill>
              </a:defRPr>
            </a:lvl1pPr>
            <a:lvl2pPr marL="576072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152144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3pPr>
            <a:lvl4pPr marL="1728216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4pPr>
            <a:lvl5pPr marL="2304288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5pPr>
            <a:lvl6pPr marL="2880360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6pPr>
            <a:lvl7pPr marL="3456432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7pPr>
            <a:lvl8pPr marL="4032504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8pPr>
            <a:lvl9pPr marL="4608576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223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249" y="2300203"/>
            <a:ext cx="5354995" cy="548248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8744" y="2300203"/>
            <a:ext cx="5354995" cy="548248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56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460043"/>
            <a:ext cx="10867490" cy="167014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7892" y="2118188"/>
            <a:ext cx="5330385" cy="1038091"/>
          </a:xfrm>
        </p:spPr>
        <p:txBody>
          <a:bodyPr anchor="b"/>
          <a:lstStyle>
            <a:lvl1pPr marL="0" indent="0">
              <a:buNone/>
              <a:defRPr sz="3024" b="1"/>
            </a:lvl1pPr>
            <a:lvl2pPr marL="576072" indent="0">
              <a:buNone/>
              <a:defRPr sz="2520" b="1"/>
            </a:lvl2pPr>
            <a:lvl3pPr marL="1152144" indent="0">
              <a:buNone/>
              <a:defRPr sz="2268" b="1"/>
            </a:lvl3pPr>
            <a:lvl4pPr marL="1728216" indent="0">
              <a:buNone/>
              <a:defRPr sz="2016" b="1"/>
            </a:lvl4pPr>
            <a:lvl5pPr marL="2304288" indent="0">
              <a:buNone/>
              <a:defRPr sz="2016" b="1"/>
            </a:lvl5pPr>
            <a:lvl6pPr marL="2880360" indent="0">
              <a:buNone/>
              <a:defRPr sz="2016" b="1"/>
            </a:lvl6pPr>
            <a:lvl7pPr marL="3456432" indent="0">
              <a:buNone/>
              <a:defRPr sz="2016" b="1"/>
            </a:lvl7pPr>
            <a:lvl8pPr marL="4032504" indent="0">
              <a:buNone/>
              <a:defRPr sz="2016" b="1"/>
            </a:lvl8pPr>
            <a:lvl9pPr marL="4608576" indent="0">
              <a:buNone/>
              <a:defRPr sz="2016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7892" y="3156278"/>
            <a:ext cx="5330385" cy="464241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8745" y="2118188"/>
            <a:ext cx="5356636" cy="1038091"/>
          </a:xfrm>
        </p:spPr>
        <p:txBody>
          <a:bodyPr anchor="b"/>
          <a:lstStyle>
            <a:lvl1pPr marL="0" indent="0">
              <a:buNone/>
              <a:defRPr sz="3024" b="1"/>
            </a:lvl1pPr>
            <a:lvl2pPr marL="576072" indent="0">
              <a:buNone/>
              <a:defRPr sz="2520" b="1"/>
            </a:lvl2pPr>
            <a:lvl3pPr marL="1152144" indent="0">
              <a:buNone/>
              <a:defRPr sz="2268" b="1"/>
            </a:lvl3pPr>
            <a:lvl4pPr marL="1728216" indent="0">
              <a:buNone/>
              <a:defRPr sz="2016" b="1"/>
            </a:lvl4pPr>
            <a:lvl5pPr marL="2304288" indent="0">
              <a:buNone/>
              <a:defRPr sz="2016" b="1"/>
            </a:lvl5pPr>
            <a:lvl6pPr marL="2880360" indent="0">
              <a:buNone/>
              <a:defRPr sz="2016" b="1"/>
            </a:lvl6pPr>
            <a:lvl7pPr marL="3456432" indent="0">
              <a:buNone/>
              <a:defRPr sz="2016" b="1"/>
            </a:lvl7pPr>
            <a:lvl8pPr marL="4032504" indent="0">
              <a:buNone/>
              <a:defRPr sz="2016" b="1"/>
            </a:lvl8pPr>
            <a:lvl9pPr marL="4608576" indent="0">
              <a:buNone/>
              <a:defRPr sz="2016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8745" y="3156278"/>
            <a:ext cx="5356636" cy="464241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76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412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328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576051"/>
            <a:ext cx="4063824" cy="2016178"/>
          </a:xfrm>
        </p:spPr>
        <p:txBody>
          <a:bodyPr anchor="b"/>
          <a:lstStyle>
            <a:lvl1pPr>
              <a:defRPr sz="4032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6636" y="1244112"/>
            <a:ext cx="6378744" cy="6140542"/>
          </a:xfrm>
        </p:spPr>
        <p:txBody>
          <a:bodyPr/>
          <a:lstStyle>
            <a:lvl1pPr>
              <a:defRPr sz="4032"/>
            </a:lvl1pPr>
            <a:lvl2pPr>
              <a:defRPr sz="3528"/>
            </a:lvl2pPr>
            <a:lvl3pPr>
              <a:defRPr sz="3024"/>
            </a:lvl3pPr>
            <a:lvl4pPr>
              <a:defRPr sz="2520"/>
            </a:lvl4pPr>
            <a:lvl5pPr>
              <a:defRPr sz="2520"/>
            </a:lvl5pPr>
            <a:lvl6pPr>
              <a:defRPr sz="252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7890" y="2592229"/>
            <a:ext cx="4063824" cy="4802425"/>
          </a:xfrm>
        </p:spPr>
        <p:txBody>
          <a:bodyPr/>
          <a:lstStyle>
            <a:lvl1pPr marL="0" indent="0">
              <a:buNone/>
              <a:defRPr sz="2016"/>
            </a:lvl1pPr>
            <a:lvl2pPr marL="576072" indent="0">
              <a:buNone/>
              <a:defRPr sz="1764"/>
            </a:lvl2pPr>
            <a:lvl3pPr marL="1152144" indent="0">
              <a:buNone/>
              <a:defRPr sz="1512"/>
            </a:lvl3pPr>
            <a:lvl4pPr marL="1728216" indent="0">
              <a:buNone/>
              <a:defRPr sz="1260"/>
            </a:lvl4pPr>
            <a:lvl5pPr marL="2304288" indent="0">
              <a:buNone/>
              <a:defRPr sz="1260"/>
            </a:lvl5pPr>
            <a:lvl6pPr marL="2880360" indent="0">
              <a:buNone/>
              <a:defRPr sz="1260"/>
            </a:lvl6pPr>
            <a:lvl7pPr marL="3456432" indent="0">
              <a:buNone/>
              <a:defRPr sz="1260"/>
            </a:lvl7pPr>
            <a:lvl8pPr marL="4032504" indent="0">
              <a:buNone/>
              <a:defRPr sz="1260"/>
            </a:lvl8pPr>
            <a:lvl9pPr marL="4608576" indent="0">
              <a:buNone/>
              <a:defRPr sz="126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2491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576051"/>
            <a:ext cx="4063824" cy="2016178"/>
          </a:xfrm>
        </p:spPr>
        <p:txBody>
          <a:bodyPr anchor="b"/>
          <a:lstStyle>
            <a:lvl1pPr>
              <a:defRPr sz="4032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56636" y="1244112"/>
            <a:ext cx="6378744" cy="6140542"/>
          </a:xfrm>
        </p:spPr>
        <p:txBody>
          <a:bodyPr anchor="t"/>
          <a:lstStyle>
            <a:lvl1pPr marL="0" indent="0">
              <a:buNone/>
              <a:defRPr sz="4032"/>
            </a:lvl1pPr>
            <a:lvl2pPr marL="576072" indent="0">
              <a:buNone/>
              <a:defRPr sz="3528"/>
            </a:lvl2pPr>
            <a:lvl3pPr marL="1152144" indent="0">
              <a:buNone/>
              <a:defRPr sz="3024"/>
            </a:lvl3pPr>
            <a:lvl4pPr marL="1728216" indent="0">
              <a:buNone/>
              <a:defRPr sz="2520"/>
            </a:lvl4pPr>
            <a:lvl5pPr marL="2304288" indent="0">
              <a:buNone/>
              <a:defRPr sz="2520"/>
            </a:lvl5pPr>
            <a:lvl6pPr marL="2880360" indent="0">
              <a:buNone/>
              <a:defRPr sz="2520"/>
            </a:lvl6pPr>
            <a:lvl7pPr marL="3456432" indent="0">
              <a:buNone/>
              <a:defRPr sz="2520"/>
            </a:lvl7pPr>
            <a:lvl8pPr marL="4032504" indent="0">
              <a:buNone/>
              <a:defRPr sz="2520"/>
            </a:lvl8pPr>
            <a:lvl9pPr marL="4608576" indent="0">
              <a:buNone/>
              <a:defRPr sz="252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7890" y="2592229"/>
            <a:ext cx="4063824" cy="4802425"/>
          </a:xfrm>
        </p:spPr>
        <p:txBody>
          <a:bodyPr/>
          <a:lstStyle>
            <a:lvl1pPr marL="0" indent="0">
              <a:buNone/>
              <a:defRPr sz="2016"/>
            </a:lvl1pPr>
            <a:lvl2pPr marL="576072" indent="0">
              <a:buNone/>
              <a:defRPr sz="1764"/>
            </a:lvl2pPr>
            <a:lvl3pPr marL="1152144" indent="0">
              <a:buNone/>
              <a:defRPr sz="1512"/>
            </a:lvl3pPr>
            <a:lvl4pPr marL="1728216" indent="0">
              <a:buNone/>
              <a:defRPr sz="1260"/>
            </a:lvl4pPr>
            <a:lvl5pPr marL="2304288" indent="0">
              <a:buNone/>
              <a:defRPr sz="1260"/>
            </a:lvl5pPr>
            <a:lvl6pPr marL="2880360" indent="0">
              <a:buNone/>
              <a:defRPr sz="1260"/>
            </a:lvl6pPr>
            <a:lvl7pPr marL="3456432" indent="0">
              <a:buNone/>
              <a:defRPr sz="1260"/>
            </a:lvl7pPr>
            <a:lvl8pPr marL="4032504" indent="0">
              <a:buNone/>
              <a:defRPr sz="1260"/>
            </a:lvl8pPr>
            <a:lvl9pPr marL="4608576" indent="0">
              <a:buNone/>
              <a:defRPr sz="126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725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66249" y="460043"/>
            <a:ext cx="10867490" cy="1670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49" y="2300203"/>
            <a:ext cx="10867490" cy="5482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6249" y="8008709"/>
            <a:ext cx="2834997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B33A9-EAFF-41A8-91D2-D66EA15DC73E}" type="datetimeFigureOut">
              <a:rPr lang="ko-KR" altLang="en-US" smtClean="0"/>
              <a:t>2016-11-28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73746" y="8008709"/>
            <a:ext cx="4252496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98742" y="8008709"/>
            <a:ext cx="2834997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35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2" r:id="rId14"/>
    <p:sldLayoutId id="2147483713" r:id="rId15"/>
  </p:sldLayoutIdLst>
  <p:timing>
    <p:tnLst>
      <p:par>
        <p:cTn id="1" dur="indefinite" restart="never" nodeType="tmRoot"/>
      </p:par>
    </p:tnLst>
  </p:timing>
  <p:txStyles>
    <p:titleStyle>
      <a:lvl1pPr algn="l" defTabSz="1152144" rtl="0" eaLnBrk="1" latinLnBrk="1" hangingPunct="1">
        <a:lnSpc>
          <a:spcPct val="90000"/>
        </a:lnSpc>
        <a:spcBef>
          <a:spcPct val="0"/>
        </a:spcBef>
        <a:buNone/>
        <a:defRPr sz="554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036" indent="-288036" algn="l" defTabSz="1152144" rtl="0" eaLnBrk="1" latinLnBrk="1" hangingPunct="1">
        <a:lnSpc>
          <a:spcPct val="90000"/>
        </a:lnSpc>
        <a:spcBef>
          <a:spcPts val="1260"/>
        </a:spcBef>
        <a:buFont typeface="Arial" panose="020B0604020202020204" pitchFamily="34" charset="0"/>
        <a:buChar char="•"/>
        <a:defRPr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64108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3024" kern="1200">
          <a:solidFill>
            <a:schemeClr val="tx1"/>
          </a:solidFill>
          <a:latin typeface="+mn-lt"/>
          <a:ea typeface="+mn-ea"/>
          <a:cs typeface="+mn-cs"/>
        </a:defRPr>
      </a:lvl2pPr>
      <a:lvl3pPr marL="1440180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2016252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592324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3168396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744468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320540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896612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144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216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288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360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432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504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576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6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jpg"/><Relationship Id="rId7" Type="http://schemas.openxmlformats.org/officeDocument/2006/relationships/image" Target="../media/image51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5.jpe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0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jpg"/><Relationship Id="rId7" Type="http://schemas.openxmlformats.org/officeDocument/2006/relationships/image" Target="../media/image67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75.jp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9.jpg"/><Relationship Id="rId2" Type="http://schemas.openxmlformats.org/officeDocument/2006/relationships/image" Target="../media/image74.jpe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jp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4" Type="http://schemas.openxmlformats.org/officeDocument/2006/relationships/image" Target="../media/image76.jp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1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90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0.jpe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04601" y="6851101"/>
            <a:ext cx="17907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2016.10.20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04602" y="7136234"/>
            <a:ext cx="20410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이준해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04601" y="8257102"/>
            <a:ext cx="17907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0.0.3</a:t>
            </a:r>
          </a:p>
        </p:txBody>
      </p:sp>
    </p:spTree>
    <p:extLst>
      <p:ext uri="{BB962C8B-B14F-4D97-AF65-F5344CB8AC3E}">
        <p14:creationId xmlns:p14="http://schemas.microsoft.com/office/powerpoint/2010/main" val="75407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9549274" y="2451304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13305" y="1367477"/>
            <a:ext cx="5811695" cy="2796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05"/>
          <a:stretch/>
        </p:blipFill>
        <p:spPr bwMode="auto">
          <a:xfrm>
            <a:off x="430765" y="870702"/>
            <a:ext cx="2871169" cy="5253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26516" y="189649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ko-KR" altLang="en-US" sz="1000" dirty="0" err="1" smtClean="0">
                <a:latin typeface="+mn-ea"/>
              </a:rPr>
              <a:t>대중소세</a:t>
            </a:r>
            <a:r>
              <a:rPr lang="ko-KR" altLang="en-US" sz="1000" dirty="0" smtClean="0">
                <a:latin typeface="+mn-ea"/>
              </a:rPr>
              <a:t> 상단 카테고</a:t>
            </a:r>
            <a:r>
              <a:rPr lang="ko-KR" altLang="en-US" sz="1000" dirty="0">
                <a:latin typeface="+mn-ea"/>
              </a:rPr>
              <a:t>리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1223"/>
              </p:ext>
            </p:extLst>
          </p:nvPr>
        </p:nvGraphicFramePr>
        <p:xfrm>
          <a:off x="295856" y="6696918"/>
          <a:ext cx="9367747" cy="1706545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24x48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location_icon_arrow.png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640x1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라인삭제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Center/bottom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 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36x48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location_icon_arrow2.png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Left/middle 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H:35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#333333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Center/top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640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656768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30221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539550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3283527" y="803275"/>
            <a:ext cx="0" cy="538487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354936" y="1281828"/>
            <a:ext cx="30221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39925" y="1288473"/>
            <a:ext cx="2843601" cy="322118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" name="직선 연결선 109"/>
          <p:cNvCxnSpPr/>
          <p:nvPr/>
        </p:nvCxnSpPr>
        <p:spPr>
          <a:xfrm>
            <a:off x="3557476" y="2185227"/>
            <a:ext cx="6064505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9518074" y="1974438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3702684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>
            <a:off x="9488099" y="243845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>
                <a:solidFill>
                  <a:srgbClr val="000000"/>
                </a:solidFill>
              </a:rPr>
              <a:t>3</a:t>
            </a: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22" name="직선 연결선 121"/>
          <p:cNvCxnSpPr/>
          <p:nvPr/>
        </p:nvCxnSpPr>
        <p:spPr>
          <a:xfrm>
            <a:off x="9426288" y="2823117"/>
            <a:ext cx="33718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/>
          <p:nvPr/>
        </p:nvCxnSpPr>
        <p:spPr>
          <a:xfrm>
            <a:off x="3968714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직사각형 137"/>
          <p:cNvSpPr/>
          <p:nvPr/>
        </p:nvSpPr>
        <p:spPr>
          <a:xfrm>
            <a:off x="3668518" y="187139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9" name="직선 연결선 138"/>
          <p:cNvCxnSpPr/>
          <p:nvPr/>
        </p:nvCxnSpPr>
        <p:spPr>
          <a:xfrm>
            <a:off x="4157088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/>
          <p:nvPr/>
        </p:nvCxnSpPr>
        <p:spPr>
          <a:xfrm>
            <a:off x="4406070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직사각형 140"/>
          <p:cNvSpPr/>
          <p:nvPr/>
        </p:nvSpPr>
        <p:spPr>
          <a:xfrm flipH="1">
            <a:off x="4120935" y="1871397"/>
            <a:ext cx="376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42" name="직선 연결선 141"/>
          <p:cNvCxnSpPr/>
          <p:nvPr/>
        </p:nvCxnSpPr>
        <p:spPr>
          <a:xfrm>
            <a:off x="5566480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/>
          <p:cNvCxnSpPr/>
          <p:nvPr/>
        </p:nvCxnSpPr>
        <p:spPr>
          <a:xfrm>
            <a:off x="5667951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14"/>
          <p:cNvSpPr>
            <a:spLocks noChangeArrowheads="1"/>
          </p:cNvSpPr>
          <p:nvPr/>
        </p:nvSpPr>
        <p:spPr bwMode="auto">
          <a:xfrm>
            <a:off x="6612788" y="2326984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5" name="Oval 114"/>
          <p:cNvSpPr>
            <a:spLocks noChangeArrowheads="1"/>
          </p:cNvSpPr>
          <p:nvPr/>
        </p:nvSpPr>
        <p:spPr bwMode="auto">
          <a:xfrm>
            <a:off x="4476713" y="2326984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8" name="Oval 114"/>
          <p:cNvSpPr>
            <a:spLocks noChangeArrowheads="1"/>
          </p:cNvSpPr>
          <p:nvPr/>
        </p:nvSpPr>
        <p:spPr bwMode="auto">
          <a:xfrm>
            <a:off x="3748910" y="274198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35" name="Oval 114"/>
          <p:cNvSpPr>
            <a:spLocks noChangeArrowheads="1"/>
          </p:cNvSpPr>
          <p:nvPr/>
        </p:nvSpPr>
        <p:spPr bwMode="auto">
          <a:xfrm>
            <a:off x="8147468" y="248988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366258" y="1604993"/>
            <a:ext cx="30221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5829678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6116760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6242428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6478710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9130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7814251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 flipH="1">
            <a:off x="5771082" y="1871397"/>
            <a:ext cx="376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 flipH="1">
            <a:off x="5479490" y="1871397"/>
            <a:ext cx="376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 flipH="1">
            <a:off x="6210678" y="1871397"/>
            <a:ext cx="376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 flipH="1">
            <a:off x="7675884" y="1871397"/>
            <a:ext cx="376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2" name="Oval 114"/>
          <p:cNvSpPr>
            <a:spLocks noChangeArrowheads="1"/>
          </p:cNvSpPr>
          <p:nvPr/>
        </p:nvSpPr>
        <p:spPr bwMode="auto">
          <a:xfrm>
            <a:off x="5739190" y="229557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2052" name="Picture 4" descr="D:\--AK--\02.psd\01.AK_mall\09_20161114\14_native\iOS\location_icon_arrow@2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159" y="7023534"/>
            <a:ext cx="1143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--AK--\02.psd\01.AK_mall\09_20161114\14_native\iOS\location_icon_arrow2@2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97" y="7605857"/>
            <a:ext cx="17145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직선 연결선 58"/>
          <p:cNvCxnSpPr/>
          <p:nvPr/>
        </p:nvCxnSpPr>
        <p:spPr>
          <a:xfrm>
            <a:off x="4534769" y="1973616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4821851" y="1973616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 flipH="1">
            <a:off x="4517666" y="1877349"/>
            <a:ext cx="376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4095750" y="7584621"/>
            <a:ext cx="180975" cy="1809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/>
          <p:cNvSpPr/>
          <p:nvPr/>
        </p:nvSpPr>
        <p:spPr>
          <a:xfrm>
            <a:off x="4095750" y="7029450"/>
            <a:ext cx="180975" cy="1809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타원 62"/>
          <p:cNvSpPr/>
          <p:nvPr/>
        </p:nvSpPr>
        <p:spPr>
          <a:xfrm>
            <a:off x="4084864" y="7900307"/>
            <a:ext cx="180975" cy="1809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타원 63"/>
          <p:cNvSpPr/>
          <p:nvPr/>
        </p:nvSpPr>
        <p:spPr>
          <a:xfrm>
            <a:off x="4095752" y="7290707"/>
            <a:ext cx="180975" cy="1809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450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타원 87"/>
          <p:cNvSpPr/>
          <p:nvPr/>
        </p:nvSpPr>
        <p:spPr>
          <a:xfrm>
            <a:off x="6304628" y="3758995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04" t="65669" r="19855" b="3997"/>
          <a:stretch/>
        </p:blipFill>
        <p:spPr>
          <a:xfrm>
            <a:off x="6831279" y="3284771"/>
            <a:ext cx="1724518" cy="2631061"/>
          </a:xfrm>
          <a:prstGeom prst="rect">
            <a:avLst/>
          </a:prstGeom>
        </p:spPr>
      </p:pic>
      <p:pic>
        <p:nvPicPr>
          <p:cNvPr id="129" name="그림 1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04" t="65669" r="19855" b="3997"/>
          <a:stretch/>
        </p:blipFill>
        <p:spPr>
          <a:xfrm>
            <a:off x="8797000" y="3284771"/>
            <a:ext cx="1724518" cy="2631061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04" t="72603" r="19855" b="3997"/>
          <a:stretch/>
        </p:blipFill>
        <p:spPr>
          <a:xfrm>
            <a:off x="8810054" y="3462077"/>
            <a:ext cx="1724518" cy="202963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653" y="984200"/>
            <a:ext cx="2339163" cy="482345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524713" y="967562"/>
            <a:ext cx="2316591" cy="2360427"/>
          </a:xfrm>
          <a:prstGeom prst="rect">
            <a:avLst/>
          </a:prstGeom>
          <a:solidFill>
            <a:srgbClr val="1ABFB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/>
          <p:cNvCxnSpPr/>
          <p:nvPr/>
        </p:nvCxnSpPr>
        <p:spPr>
          <a:xfrm>
            <a:off x="3380712" y="978194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380712" y="3327989"/>
            <a:ext cx="725680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3380712" y="3487477"/>
            <a:ext cx="725680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3380712" y="3774556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3524713" y="824540"/>
            <a:ext cx="0" cy="526791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5853243" y="824540"/>
            <a:ext cx="0" cy="526791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3380712" y="3944677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3380712" y="4210491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3380712" y="4476305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3380712" y="4667691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3380712" y="5103626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3380712" y="5220584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3380712" y="5263115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5931355" y="2140808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137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236443" y="351240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6236442" y="372506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6236443" y="394834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6236443" y="420352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6236443" y="473515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6236443" y="442680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6275716" y="5011598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6275716" y="5128556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3380712" y="5762845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5991894" y="53731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524713" y="3487477"/>
            <a:ext cx="1531881" cy="287079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3524713" y="3955309"/>
            <a:ext cx="2316591" cy="25518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3524714" y="4221123"/>
            <a:ext cx="1670104" cy="26210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5134439" y="4667691"/>
            <a:ext cx="708377" cy="442852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3578098" y="4591491"/>
            <a:ext cx="708377" cy="201518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3578098" y="4804141"/>
            <a:ext cx="1541720" cy="23020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/>
          <p:cNvSpPr/>
          <p:nvPr/>
        </p:nvSpPr>
        <p:spPr>
          <a:xfrm>
            <a:off x="3524713" y="5411969"/>
            <a:ext cx="2328529" cy="222968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Oval 114"/>
          <p:cNvSpPr>
            <a:spLocks noChangeArrowheads="1"/>
          </p:cNvSpPr>
          <p:nvPr/>
        </p:nvSpPr>
        <p:spPr bwMode="auto">
          <a:xfrm>
            <a:off x="3560704" y="517234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7" name="Oval 114"/>
          <p:cNvSpPr>
            <a:spLocks noChangeArrowheads="1"/>
          </p:cNvSpPr>
          <p:nvPr/>
        </p:nvSpPr>
        <p:spPr bwMode="auto">
          <a:xfrm>
            <a:off x="3624204" y="113374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4" y="875539"/>
            <a:ext cx="2243785" cy="33937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02</a:t>
            </a:r>
            <a:r>
              <a:rPr lang="ko-KR" altLang="en-US" sz="1000" dirty="0" smtClean="0">
                <a:latin typeface="+mn-ea"/>
              </a:rPr>
              <a:t>스토어</a:t>
            </a:r>
            <a:r>
              <a:rPr lang="en-US" altLang="ko-KR" sz="1000" dirty="0" smtClean="0">
                <a:latin typeface="+mn-ea"/>
              </a:rPr>
              <a:t>_02</a:t>
            </a:r>
            <a:r>
              <a:rPr lang="ko-KR" altLang="en-US" sz="1000" dirty="0" err="1" smtClean="0">
                <a:latin typeface="+mn-ea"/>
              </a:rPr>
              <a:t>중카테고리</a:t>
            </a:r>
            <a:r>
              <a:rPr lang="en-US" altLang="ko-KR" sz="1000" dirty="0" smtClean="0">
                <a:latin typeface="+mn-ea"/>
              </a:rPr>
              <a:t>_01</a:t>
            </a:r>
            <a:r>
              <a:rPr lang="ko-KR" altLang="en-US" sz="1000" dirty="0" smtClean="0">
                <a:latin typeface="+mn-ea"/>
              </a:rPr>
              <a:t>리스트</a:t>
            </a:r>
            <a:r>
              <a:rPr lang="en-US" altLang="ko-KR" sz="1000" dirty="0" smtClean="0">
                <a:latin typeface="+mn-ea"/>
              </a:rPr>
              <a:t>_03</a:t>
            </a:r>
            <a:r>
              <a:rPr lang="ko-KR" altLang="en-US" sz="1000" dirty="0" smtClean="0">
                <a:latin typeface="+mn-ea"/>
              </a:rPr>
              <a:t>바둑판형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295585" y="7223221"/>
          <a:ext cx="9367747" cy="1144249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628x4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#eaeaea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Img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area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628x628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20519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30/13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 regular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숫자</a:t>
                      </a: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#999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숫자</a:t>
                      </a: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6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42471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2667980" y="803275"/>
            <a:ext cx="0" cy="422592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54936" y="4316818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2718878" y="3173089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282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1617" y="2237951"/>
            <a:ext cx="2246363" cy="198519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8" name="직선 연결선 137"/>
          <p:cNvCxnSpPr/>
          <p:nvPr/>
        </p:nvCxnSpPr>
        <p:spPr>
          <a:xfrm>
            <a:off x="333670" y="2228125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1484873" y="2228125"/>
            <a:ext cx="0" cy="242893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1612463" y="2228125"/>
            <a:ext cx="0" cy="242893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386552" y="466164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527943" y="2232837"/>
            <a:ext cx="0" cy="281762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2663" y="507631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2548130" y="2232837"/>
            <a:ext cx="0" cy="281762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2471072" y="507631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94385" y="466164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137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921437" y="466164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137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89" name="Oval 114"/>
          <p:cNvSpPr>
            <a:spLocks noChangeArrowheads="1"/>
          </p:cNvSpPr>
          <p:nvPr/>
        </p:nvSpPr>
        <p:spPr bwMode="auto">
          <a:xfrm>
            <a:off x="3542521" y="3943579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0" name="Oval 114"/>
          <p:cNvSpPr>
            <a:spLocks noChangeArrowheads="1"/>
          </p:cNvSpPr>
          <p:nvPr/>
        </p:nvSpPr>
        <p:spPr bwMode="auto">
          <a:xfrm>
            <a:off x="5214005" y="453843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1" name="Oval 114"/>
          <p:cNvSpPr>
            <a:spLocks noChangeArrowheads="1"/>
          </p:cNvSpPr>
          <p:nvPr/>
        </p:nvSpPr>
        <p:spPr bwMode="auto">
          <a:xfrm>
            <a:off x="3475743" y="4608486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3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2" name="Oval 114"/>
          <p:cNvSpPr>
            <a:spLocks noChangeArrowheads="1"/>
          </p:cNvSpPr>
          <p:nvPr/>
        </p:nvSpPr>
        <p:spPr bwMode="auto">
          <a:xfrm>
            <a:off x="3488443" y="4862486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4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" name="Oval 114"/>
          <p:cNvSpPr>
            <a:spLocks noChangeArrowheads="1"/>
          </p:cNvSpPr>
          <p:nvPr/>
        </p:nvSpPr>
        <p:spPr bwMode="auto">
          <a:xfrm>
            <a:off x="4478248" y="4937735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5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4" name="Oval 114"/>
          <p:cNvSpPr>
            <a:spLocks noChangeArrowheads="1"/>
          </p:cNvSpPr>
          <p:nvPr/>
        </p:nvSpPr>
        <p:spPr bwMode="auto">
          <a:xfrm>
            <a:off x="3566716" y="543057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6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4553585" y="64844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137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graphicFrame>
        <p:nvGraphicFramePr>
          <p:cNvPr id="91" name="표 90"/>
          <p:cNvGraphicFramePr>
            <a:graphicFrameLocks noGrp="1"/>
          </p:cNvGraphicFramePr>
          <p:nvPr>
            <p:extLst/>
          </p:nvPr>
        </p:nvGraphicFramePr>
        <p:xfrm>
          <a:off x="9931400" y="2704193"/>
          <a:ext cx="2694672" cy="497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486392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 effect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 Strikethrough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06" name="직선 연결선 105"/>
          <p:cNvCxnSpPr/>
          <p:nvPr/>
        </p:nvCxnSpPr>
        <p:spPr>
          <a:xfrm>
            <a:off x="354936" y="4230762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2817183" y="41370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0" name="직선 연결선 109"/>
          <p:cNvCxnSpPr/>
          <p:nvPr/>
        </p:nvCxnSpPr>
        <p:spPr>
          <a:xfrm>
            <a:off x="4358333" y="4875757"/>
            <a:ext cx="1609725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/>
          <p:cNvSpPr/>
          <p:nvPr/>
        </p:nvSpPr>
        <p:spPr>
          <a:xfrm>
            <a:off x="5815086" y="487874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5815086" y="465014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6993250" y="4666062"/>
            <a:ext cx="1125630" cy="234358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9" name="직선 연결선 118"/>
          <p:cNvCxnSpPr/>
          <p:nvPr/>
        </p:nvCxnSpPr>
        <p:spPr>
          <a:xfrm>
            <a:off x="6993250" y="4906853"/>
            <a:ext cx="140189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/>
          <p:cNvSpPr/>
          <p:nvPr/>
        </p:nvSpPr>
        <p:spPr>
          <a:xfrm>
            <a:off x="8319641" y="46653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22" name="직선 연결선 121"/>
          <p:cNvCxnSpPr/>
          <p:nvPr/>
        </p:nvCxnSpPr>
        <p:spPr>
          <a:xfrm>
            <a:off x="6993250" y="4663107"/>
            <a:ext cx="140189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6993250" y="4482132"/>
            <a:ext cx="140189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/>
          <p:cNvSpPr/>
          <p:nvPr/>
        </p:nvSpPr>
        <p:spPr>
          <a:xfrm>
            <a:off x="8335807" y="442899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7256529" y="6271777"/>
            <a:ext cx="1063112" cy="2616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100" b="1" dirty="0" err="1" smtClean="0"/>
              <a:t>할인률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없을때</a:t>
            </a:r>
            <a:endParaRPr lang="ko-KR" altLang="en-US" sz="1100" b="1" dirty="0"/>
          </a:p>
        </p:txBody>
      </p:sp>
      <p:sp>
        <p:nvSpPr>
          <p:cNvPr id="126" name="Oval 114"/>
          <p:cNvSpPr>
            <a:spLocks noChangeArrowheads="1"/>
          </p:cNvSpPr>
          <p:nvPr/>
        </p:nvSpPr>
        <p:spPr bwMode="auto">
          <a:xfrm>
            <a:off x="6918741" y="472446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4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7" name="Oval 114"/>
          <p:cNvSpPr>
            <a:spLocks noChangeArrowheads="1"/>
          </p:cNvSpPr>
          <p:nvPr/>
        </p:nvSpPr>
        <p:spPr bwMode="auto">
          <a:xfrm>
            <a:off x="7934741" y="466096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5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4104862" y="6163287"/>
            <a:ext cx="1063112" cy="2616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100" b="1" dirty="0" err="1" smtClean="0"/>
              <a:t>할인률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있을때</a:t>
            </a:r>
            <a:endParaRPr lang="ko-KR" altLang="en-US" sz="1100" b="1" dirty="0"/>
          </a:p>
        </p:txBody>
      </p:sp>
      <p:sp>
        <p:nvSpPr>
          <p:cNvPr id="133" name="직사각형 132"/>
          <p:cNvSpPr/>
          <p:nvPr/>
        </p:nvSpPr>
        <p:spPr>
          <a:xfrm>
            <a:off x="10723289" y="325722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8952959" y="3497074"/>
            <a:ext cx="1594667" cy="25518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TextBox 134"/>
          <p:cNvSpPr txBox="1"/>
          <p:nvPr/>
        </p:nvSpPr>
        <p:spPr>
          <a:xfrm>
            <a:off x="9140757" y="6271777"/>
            <a:ext cx="922047" cy="2616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100" b="1" dirty="0" smtClean="0"/>
              <a:t>태그 </a:t>
            </a:r>
            <a:r>
              <a:rPr lang="ko-KR" altLang="en-US" sz="1100" b="1" dirty="0" err="1" smtClean="0"/>
              <a:t>없을때</a:t>
            </a:r>
            <a:endParaRPr lang="ko-KR" altLang="en-US" sz="1100" b="1" dirty="0"/>
          </a:p>
        </p:txBody>
      </p:sp>
      <p:sp>
        <p:nvSpPr>
          <p:cNvPr id="131" name="타원 130"/>
          <p:cNvSpPr/>
          <p:nvPr/>
        </p:nvSpPr>
        <p:spPr>
          <a:xfrm>
            <a:off x="9736086" y="838816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타원 135"/>
          <p:cNvSpPr/>
          <p:nvPr/>
        </p:nvSpPr>
        <p:spPr>
          <a:xfrm>
            <a:off x="9731170" y="1502493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타원 136"/>
          <p:cNvSpPr/>
          <p:nvPr/>
        </p:nvSpPr>
        <p:spPr>
          <a:xfrm>
            <a:off x="9716422" y="1881035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타원 138"/>
          <p:cNvSpPr/>
          <p:nvPr/>
        </p:nvSpPr>
        <p:spPr>
          <a:xfrm>
            <a:off x="9711506" y="2190751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0" name="타원 139"/>
          <p:cNvSpPr/>
          <p:nvPr/>
        </p:nvSpPr>
        <p:spPr>
          <a:xfrm>
            <a:off x="9726254" y="247097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2" name="타원 141"/>
          <p:cNvSpPr/>
          <p:nvPr/>
        </p:nvSpPr>
        <p:spPr>
          <a:xfrm>
            <a:off x="3695569" y="7554599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214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894" y="3975551"/>
            <a:ext cx="3004285" cy="1558473"/>
          </a:xfrm>
          <a:prstGeom prst="rect">
            <a:avLst/>
          </a:prstGeom>
        </p:spPr>
      </p:pic>
      <p:sp>
        <p:nvSpPr>
          <p:cNvPr id="99" name="타원 98"/>
          <p:cNvSpPr/>
          <p:nvPr/>
        </p:nvSpPr>
        <p:spPr>
          <a:xfrm>
            <a:off x="7010862" y="4219212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83"/>
          <a:stretch/>
        </p:blipFill>
        <p:spPr>
          <a:xfrm>
            <a:off x="3755571" y="914400"/>
            <a:ext cx="3004458" cy="457421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762047" y="929389"/>
            <a:ext cx="2989874" cy="3003490"/>
          </a:xfrm>
          <a:prstGeom prst="rect">
            <a:avLst/>
          </a:prstGeom>
          <a:solidFill>
            <a:srgbClr val="1ABFB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36" y="872855"/>
            <a:ext cx="2221404" cy="45816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02</a:t>
            </a:r>
            <a:r>
              <a:rPr lang="ko-KR" altLang="en-US" sz="1000" dirty="0" smtClean="0">
                <a:latin typeface="+mn-ea"/>
              </a:rPr>
              <a:t>스토어</a:t>
            </a:r>
            <a:r>
              <a:rPr lang="en-US" altLang="ko-KR" sz="1000" dirty="0" smtClean="0">
                <a:latin typeface="+mn-ea"/>
              </a:rPr>
              <a:t>_02</a:t>
            </a:r>
            <a:r>
              <a:rPr lang="ko-KR" altLang="en-US" sz="1000" dirty="0" err="1" smtClean="0">
                <a:latin typeface="+mn-ea"/>
              </a:rPr>
              <a:t>중카테고리</a:t>
            </a:r>
            <a:r>
              <a:rPr lang="en-US" altLang="ko-KR" sz="1000" dirty="0" smtClean="0">
                <a:latin typeface="+mn-ea"/>
              </a:rPr>
              <a:t>_01</a:t>
            </a:r>
            <a:r>
              <a:rPr lang="ko-KR" altLang="en-US" sz="1000" dirty="0" smtClean="0">
                <a:latin typeface="+mn-ea"/>
              </a:rPr>
              <a:t>리스트</a:t>
            </a:r>
            <a:r>
              <a:rPr lang="en-US" altLang="ko-KR" sz="1000" dirty="0" smtClean="0">
                <a:latin typeface="+mn-ea"/>
              </a:rPr>
              <a:t>_02</a:t>
            </a:r>
            <a:r>
              <a:rPr lang="ko-KR" altLang="en-US" sz="1000" dirty="0" err="1" smtClean="0">
                <a:latin typeface="+mn-ea"/>
              </a:rPr>
              <a:t>갤러리형</a:t>
            </a:r>
            <a:endParaRPr lang="en-US" altLang="ko-KR" sz="1000" dirty="0" smtClean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252042" y="6740248"/>
          <a:ext cx="9367747" cy="1319627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c0c0c0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Img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area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640x640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50415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580x2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#eaeaea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50415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#eaeaea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20519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30/13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Right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숫자</a:t>
                      </a: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#999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숫자</a:t>
                      </a: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6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495957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2667980" y="803275"/>
            <a:ext cx="0" cy="497020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54936" y="5454502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2718878" y="3480926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491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8" name="직선 연결선 137"/>
          <p:cNvCxnSpPr/>
          <p:nvPr/>
        </p:nvCxnSpPr>
        <p:spPr>
          <a:xfrm>
            <a:off x="333670" y="2115921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333672" y="208402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354936" y="5475767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2776159" y="1949838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2776159" y="5320359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4" name="Oval 114"/>
          <p:cNvSpPr>
            <a:spLocks noChangeArrowheads="1"/>
          </p:cNvSpPr>
          <p:nvPr/>
        </p:nvSpPr>
        <p:spPr bwMode="auto">
          <a:xfrm>
            <a:off x="487894" y="200383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5" name="Oval 114"/>
          <p:cNvSpPr>
            <a:spLocks noChangeArrowheads="1"/>
          </p:cNvSpPr>
          <p:nvPr/>
        </p:nvSpPr>
        <p:spPr bwMode="auto">
          <a:xfrm>
            <a:off x="487894" y="537435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106" name="직선 연결선 105"/>
          <p:cNvCxnSpPr/>
          <p:nvPr/>
        </p:nvCxnSpPr>
        <p:spPr>
          <a:xfrm>
            <a:off x="3632875" y="934498"/>
            <a:ext cx="33345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3632875" y="3975410"/>
            <a:ext cx="33345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3632875" y="5410805"/>
            <a:ext cx="33345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3755613" y="750112"/>
            <a:ext cx="0" cy="497020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6753995" y="750112"/>
            <a:ext cx="0" cy="497020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6372014" y="1062089"/>
            <a:ext cx="59542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6392489" y="750112"/>
            <a:ext cx="0" cy="165284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6372014" y="2391159"/>
            <a:ext cx="59542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>
            <a:off x="6790942" y="869536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6723028" y="162444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144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6400795" y="69941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392489" y="1062089"/>
            <a:ext cx="298501" cy="1330237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3" name="직선 연결선 122"/>
          <p:cNvCxnSpPr/>
          <p:nvPr/>
        </p:nvCxnSpPr>
        <p:spPr>
          <a:xfrm>
            <a:off x="6690200" y="750112"/>
            <a:ext cx="0" cy="164221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/>
          <p:cNvSpPr/>
          <p:nvPr/>
        </p:nvSpPr>
        <p:spPr>
          <a:xfrm>
            <a:off x="6560283" y="55055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25" name="직선 연결선 124"/>
          <p:cNvCxnSpPr/>
          <p:nvPr/>
        </p:nvCxnSpPr>
        <p:spPr>
          <a:xfrm>
            <a:off x="3632875" y="3932879"/>
            <a:ext cx="33345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14"/>
          <p:cNvSpPr>
            <a:spLocks noChangeArrowheads="1"/>
          </p:cNvSpPr>
          <p:nvPr/>
        </p:nvSpPr>
        <p:spPr bwMode="auto">
          <a:xfrm>
            <a:off x="3831149" y="534499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127" name="직선 연결선 126"/>
          <p:cNvCxnSpPr/>
          <p:nvPr/>
        </p:nvCxnSpPr>
        <p:spPr>
          <a:xfrm>
            <a:off x="3569080" y="934498"/>
            <a:ext cx="33345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/>
          <p:cNvSpPr/>
          <p:nvPr/>
        </p:nvSpPr>
        <p:spPr>
          <a:xfrm>
            <a:off x="3385326" y="3810536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3306779" y="2311345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3306779" y="46292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170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86" name="Oval 114"/>
          <p:cNvSpPr>
            <a:spLocks noChangeArrowheads="1"/>
          </p:cNvSpPr>
          <p:nvPr/>
        </p:nvSpPr>
        <p:spPr bwMode="auto">
          <a:xfrm>
            <a:off x="3842034" y="1032435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graphicFrame>
        <p:nvGraphicFramePr>
          <p:cNvPr id="90" name="표 89"/>
          <p:cNvGraphicFramePr>
            <a:graphicFrameLocks noGrp="1"/>
          </p:cNvGraphicFramePr>
          <p:nvPr>
            <p:extLst/>
          </p:nvPr>
        </p:nvGraphicFramePr>
        <p:xfrm>
          <a:off x="9931400" y="2666165"/>
          <a:ext cx="2694672" cy="497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486392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 effect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 Strikethrough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6914736" y="3688374"/>
            <a:ext cx="3887811" cy="1960406"/>
            <a:chOff x="7210666" y="5667214"/>
            <a:chExt cx="3887811" cy="1960406"/>
          </a:xfrm>
        </p:grpSpPr>
        <p:cxnSp>
          <p:nvCxnSpPr>
            <p:cNvPr id="216" name="직선 연결선 215"/>
            <p:cNvCxnSpPr/>
            <p:nvPr/>
          </p:nvCxnSpPr>
          <p:spPr>
            <a:xfrm>
              <a:off x="7540846" y="6091289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/>
            <p:cNvCxnSpPr/>
            <p:nvPr/>
          </p:nvCxnSpPr>
          <p:spPr>
            <a:xfrm>
              <a:off x="7540846" y="6250778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/>
            <p:cNvCxnSpPr/>
            <p:nvPr/>
          </p:nvCxnSpPr>
          <p:spPr>
            <a:xfrm>
              <a:off x="7540846" y="6346471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/>
            <p:cNvCxnSpPr/>
            <p:nvPr/>
          </p:nvCxnSpPr>
          <p:spPr>
            <a:xfrm>
              <a:off x="7540846" y="6484695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/>
            <p:cNvCxnSpPr/>
            <p:nvPr/>
          </p:nvCxnSpPr>
          <p:spPr>
            <a:xfrm>
              <a:off x="7540846" y="6622919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/>
            <p:cNvCxnSpPr/>
            <p:nvPr/>
          </p:nvCxnSpPr>
          <p:spPr>
            <a:xfrm>
              <a:off x="7540846" y="6739877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/>
            <p:cNvCxnSpPr/>
            <p:nvPr/>
          </p:nvCxnSpPr>
          <p:spPr>
            <a:xfrm>
              <a:off x="7540846" y="6984426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직사각형 222"/>
            <p:cNvSpPr/>
            <p:nvPr/>
          </p:nvSpPr>
          <p:spPr>
            <a:xfrm>
              <a:off x="7833706" y="6091289"/>
              <a:ext cx="848284" cy="178977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직사각형 223"/>
            <p:cNvSpPr/>
            <p:nvPr/>
          </p:nvSpPr>
          <p:spPr>
            <a:xfrm>
              <a:off x="7833705" y="6357103"/>
              <a:ext cx="2744597" cy="127593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5" name="직사각형 224"/>
            <p:cNvSpPr/>
            <p:nvPr/>
          </p:nvSpPr>
          <p:spPr>
            <a:xfrm>
              <a:off x="7833705" y="6495326"/>
              <a:ext cx="2744597" cy="127593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직사각형 225"/>
            <p:cNvSpPr/>
            <p:nvPr/>
          </p:nvSpPr>
          <p:spPr>
            <a:xfrm>
              <a:off x="10151456" y="6750508"/>
              <a:ext cx="391084" cy="233915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/>
            <p:cNvSpPr/>
            <p:nvPr/>
          </p:nvSpPr>
          <p:spPr>
            <a:xfrm>
              <a:off x="7833452" y="6756858"/>
              <a:ext cx="653978" cy="206731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직사각형 227"/>
            <p:cNvSpPr/>
            <p:nvPr/>
          </p:nvSpPr>
          <p:spPr>
            <a:xfrm>
              <a:off x="8512902" y="6831435"/>
              <a:ext cx="723014" cy="113465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직사각형 228"/>
            <p:cNvSpPr/>
            <p:nvPr/>
          </p:nvSpPr>
          <p:spPr>
            <a:xfrm>
              <a:off x="7833706" y="7166294"/>
              <a:ext cx="1041553" cy="114683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직사각형 229"/>
            <p:cNvSpPr/>
            <p:nvPr/>
          </p:nvSpPr>
          <p:spPr>
            <a:xfrm>
              <a:off x="9999209" y="7132957"/>
              <a:ext cx="571500" cy="181697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1" name="직선 연결선 230"/>
            <p:cNvCxnSpPr/>
            <p:nvPr/>
          </p:nvCxnSpPr>
          <p:spPr>
            <a:xfrm>
              <a:off x="7540846" y="7422576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/>
            <p:cNvCxnSpPr/>
            <p:nvPr/>
          </p:nvCxnSpPr>
          <p:spPr>
            <a:xfrm>
              <a:off x="7702317" y="5844540"/>
              <a:ext cx="0" cy="178308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/>
            <p:cNvCxnSpPr/>
            <p:nvPr/>
          </p:nvCxnSpPr>
          <p:spPr>
            <a:xfrm>
              <a:off x="10704537" y="5844540"/>
              <a:ext cx="0" cy="178308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233"/>
            <p:cNvCxnSpPr/>
            <p:nvPr/>
          </p:nvCxnSpPr>
          <p:spPr>
            <a:xfrm>
              <a:off x="7831857" y="5844540"/>
              <a:ext cx="0" cy="178308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직사각형 234"/>
            <p:cNvSpPr/>
            <p:nvPr/>
          </p:nvSpPr>
          <p:spPr>
            <a:xfrm>
              <a:off x="7593412" y="566721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36" name="직선 연결선 235"/>
            <p:cNvCxnSpPr/>
            <p:nvPr/>
          </p:nvCxnSpPr>
          <p:spPr>
            <a:xfrm>
              <a:off x="10571187" y="5844540"/>
              <a:ext cx="0" cy="178308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직사각형 236"/>
            <p:cNvSpPr/>
            <p:nvPr/>
          </p:nvSpPr>
          <p:spPr>
            <a:xfrm>
              <a:off x="10489012" y="566721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9" name="직사각형 238"/>
            <p:cNvSpPr/>
            <p:nvPr/>
          </p:nvSpPr>
          <p:spPr>
            <a:xfrm>
              <a:off x="7393388" y="588628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0" name="직사각형 239"/>
            <p:cNvSpPr/>
            <p:nvPr/>
          </p:nvSpPr>
          <p:spPr>
            <a:xfrm>
              <a:off x="7402912" y="603868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17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7249939" y="617757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>
              <a:off x="7393387" y="627969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3" name="직사각형 242"/>
            <p:cNvSpPr/>
            <p:nvPr/>
          </p:nvSpPr>
          <p:spPr>
            <a:xfrm>
              <a:off x="7393387" y="64179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4" name="직사각형 243"/>
            <p:cNvSpPr/>
            <p:nvPr/>
          </p:nvSpPr>
          <p:spPr>
            <a:xfrm>
              <a:off x="7249939" y="655303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5" name="직사각형 244"/>
            <p:cNvSpPr/>
            <p:nvPr/>
          </p:nvSpPr>
          <p:spPr>
            <a:xfrm>
              <a:off x="7393387" y="672626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30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46" name="직선 연결선 245"/>
            <p:cNvCxnSpPr/>
            <p:nvPr/>
          </p:nvCxnSpPr>
          <p:spPr>
            <a:xfrm>
              <a:off x="7540846" y="7058854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/>
            <p:cNvCxnSpPr/>
            <p:nvPr/>
          </p:nvCxnSpPr>
          <p:spPr>
            <a:xfrm>
              <a:off x="7540846" y="7316369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직사각형 247"/>
            <p:cNvSpPr/>
            <p:nvPr/>
          </p:nvSpPr>
          <p:spPr>
            <a:xfrm>
              <a:off x="7318439" y="6891588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8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9" name="직사각형 248"/>
            <p:cNvSpPr/>
            <p:nvPr/>
          </p:nvSpPr>
          <p:spPr>
            <a:xfrm>
              <a:off x="7450046" y="707570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30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50" name="직사각형 249"/>
            <p:cNvSpPr/>
            <p:nvPr/>
          </p:nvSpPr>
          <p:spPr>
            <a:xfrm>
              <a:off x="7210666" y="7238003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20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51" name="Oval 114"/>
            <p:cNvSpPr>
              <a:spLocks noChangeArrowheads="1"/>
            </p:cNvSpPr>
            <p:nvPr/>
          </p:nvSpPr>
          <p:spPr bwMode="auto">
            <a:xfrm>
              <a:off x="7832322" y="6317939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1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52" name="Oval 114"/>
            <p:cNvSpPr>
              <a:spLocks noChangeArrowheads="1"/>
            </p:cNvSpPr>
            <p:nvPr/>
          </p:nvSpPr>
          <p:spPr bwMode="auto">
            <a:xfrm>
              <a:off x="10013547" y="6644964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2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53" name="Oval 114"/>
            <p:cNvSpPr>
              <a:spLocks noChangeArrowheads="1"/>
            </p:cNvSpPr>
            <p:nvPr/>
          </p:nvSpPr>
          <p:spPr bwMode="auto">
            <a:xfrm>
              <a:off x="8562572" y="6879914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3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54" name="Oval 114"/>
            <p:cNvSpPr>
              <a:spLocks noChangeArrowheads="1"/>
            </p:cNvSpPr>
            <p:nvPr/>
          </p:nvSpPr>
          <p:spPr bwMode="auto">
            <a:xfrm>
              <a:off x="7733897" y="6848164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4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55" name="Oval 114"/>
            <p:cNvSpPr>
              <a:spLocks noChangeArrowheads="1"/>
            </p:cNvSpPr>
            <p:nvPr/>
          </p:nvSpPr>
          <p:spPr bwMode="auto">
            <a:xfrm>
              <a:off x="8873722" y="6838639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5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56" name="Oval 114"/>
            <p:cNvSpPr>
              <a:spLocks noChangeArrowheads="1"/>
            </p:cNvSpPr>
            <p:nvPr/>
          </p:nvSpPr>
          <p:spPr bwMode="auto">
            <a:xfrm>
              <a:off x="7845022" y="7146068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6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grpSp>
          <p:nvGrpSpPr>
            <p:cNvPr id="257" name="그룹 256"/>
            <p:cNvGrpSpPr/>
            <p:nvPr/>
          </p:nvGrpSpPr>
          <p:grpSpPr>
            <a:xfrm>
              <a:off x="8276344" y="6661812"/>
              <a:ext cx="1152136" cy="399768"/>
              <a:chOff x="4358333" y="4680003"/>
              <a:chExt cx="1152136" cy="399768"/>
            </a:xfrm>
          </p:grpSpPr>
          <p:cxnSp>
            <p:nvCxnSpPr>
              <p:cNvPr id="258" name="직선 연결선 257"/>
              <p:cNvCxnSpPr/>
              <p:nvPr/>
            </p:nvCxnSpPr>
            <p:spPr>
              <a:xfrm>
                <a:off x="4358333" y="4875757"/>
                <a:ext cx="888611" cy="0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9" name="직사각형 258"/>
              <p:cNvSpPr/>
              <p:nvPr/>
            </p:nvSpPr>
            <p:spPr>
              <a:xfrm>
                <a:off x="5168709" y="4802772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 defTabSz="1147742" fontAlgn="base" latinLnBrk="0">
                  <a:spcBef>
                    <a:spcPct val="50000"/>
                  </a:spcBef>
                  <a:spcAft>
                    <a:spcPct val="0"/>
                  </a:spcAft>
                  <a:defRPr/>
                </a:pPr>
                <a:r>
                  <a:rPr lang="en-US" altLang="ko-KR" sz="1200" b="1" dirty="0" smtClean="0">
                    <a:solidFill>
                      <a:srgbClr val="000000"/>
                    </a:solidFill>
                  </a:rPr>
                  <a:t>18</a:t>
                </a:r>
                <a:endParaRPr lang="en-US" altLang="ko-KR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60" name="직사각형 259"/>
              <p:cNvSpPr/>
              <p:nvPr/>
            </p:nvSpPr>
            <p:spPr>
              <a:xfrm>
                <a:off x="5054331" y="4680003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 defTabSz="1147742" fontAlgn="base" latinLnBrk="0">
                  <a:spcBef>
                    <a:spcPct val="50000"/>
                  </a:spcBef>
                  <a:spcAft>
                    <a:spcPct val="0"/>
                  </a:spcAft>
                  <a:defRPr/>
                </a:pPr>
                <a:r>
                  <a:rPr lang="en-US" altLang="ko-KR" sz="1200" b="1" dirty="0" smtClean="0">
                    <a:solidFill>
                      <a:srgbClr val="000000"/>
                    </a:solidFill>
                  </a:rPr>
                  <a:t>12</a:t>
                </a:r>
                <a:endParaRPr lang="en-US" altLang="ko-KR" sz="1200" b="1" dirty="0">
                  <a:solidFill>
                    <a:srgbClr val="000000"/>
                  </a:solidFill>
                </a:endParaRPr>
              </a:p>
            </p:txBody>
          </p:sp>
        </p:grpSp>
        <p:cxnSp>
          <p:nvCxnSpPr>
            <p:cNvPr id="261" name="직선 연결선 260"/>
            <p:cNvCxnSpPr/>
            <p:nvPr/>
          </p:nvCxnSpPr>
          <p:spPr>
            <a:xfrm>
              <a:off x="7540846" y="5948414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직선 연결선 261"/>
            <p:cNvCxnSpPr/>
            <p:nvPr/>
          </p:nvCxnSpPr>
          <p:spPr>
            <a:xfrm>
              <a:off x="7540846" y="7087429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3" name="직사각형 262"/>
            <p:cNvSpPr/>
            <p:nvPr/>
          </p:nvSpPr>
          <p:spPr>
            <a:xfrm>
              <a:off x="10835263" y="6938811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93" name="Oval 114"/>
          <p:cNvSpPr>
            <a:spLocks noChangeArrowheads="1"/>
          </p:cNvSpPr>
          <p:nvPr/>
        </p:nvSpPr>
        <p:spPr bwMode="auto">
          <a:xfrm>
            <a:off x="7746426" y="505752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5" name="Oval 114"/>
          <p:cNvSpPr>
            <a:spLocks noChangeArrowheads="1"/>
          </p:cNvSpPr>
          <p:nvPr/>
        </p:nvSpPr>
        <p:spPr bwMode="auto">
          <a:xfrm>
            <a:off x="3711406" y="3875422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144017" y="7883275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타원 97"/>
          <p:cNvSpPr/>
          <p:nvPr/>
        </p:nvSpPr>
        <p:spPr>
          <a:xfrm>
            <a:off x="3616560" y="5346903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타원 118"/>
          <p:cNvSpPr/>
          <p:nvPr/>
        </p:nvSpPr>
        <p:spPr>
          <a:xfrm>
            <a:off x="9712560" y="851104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85592" y="2163019"/>
            <a:ext cx="2246363" cy="333858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타원 133"/>
          <p:cNvSpPr/>
          <p:nvPr/>
        </p:nvSpPr>
        <p:spPr>
          <a:xfrm>
            <a:off x="9703035" y="1127329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타원 134"/>
          <p:cNvSpPr/>
          <p:nvPr/>
        </p:nvSpPr>
        <p:spPr>
          <a:xfrm>
            <a:off x="9712560" y="1489279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타원 135"/>
          <p:cNvSpPr/>
          <p:nvPr/>
        </p:nvSpPr>
        <p:spPr>
          <a:xfrm>
            <a:off x="9668315" y="190715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타원 136"/>
          <p:cNvSpPr/>
          <p:nvPr/>
        </p:nvSpPr>
        <p:spPr>
          <a:xfrm>
            <a:off x="9692896" y="218737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타원 138"/>
          <p:cNvSpPr/>
          <p:nvPr/>
        </p:nvSpPr>
        <p:spPr>
          <a:xfrm>
            <a:off x="9668316" y="2467589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0" name="타원 139"/>
          <p:cNvSpPr/>
          <p:nvPr/>
        </p:nvSpPr>
        <p:spPr>
          <a:xfrm>
            <a:off x="158766" y="7612888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63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02</a:t>
            </a:r>
            <a:r>
              <a:rPr lang="ko-KR" altLang="en-US" sz="1000" dirty="0" smtClean="0">
                <a:latin typeface="+mn-ea"/>
              </a:rPr>
              <a:t>스토어</a:t>
            </a:r>
            <a:r>
              <a:rPr lang="en-US" altLang="ko-KR" sz="1000" dirty="0" smtClean="0">
                <a:latin typeface="+mn-ea"/>
              </a:rPr>
              <a:t>_02</a:t>
            </a:r>
            <a:r>
              <a:rPr lang="ko-KR" altLang="en-US" sz="1000" dirty="0" err="1" smtClean="0">
                <a:latin typeface="+mn-ea"/>
              </a:rPr>
              <a:t>중카테고리</a:t>
            </a:r>
            <a:r>
              <a:rPr lang="en-US" altLang="ko-KR" sz="1000" dirty="0" smtClean="0">
                <a:latin typeface="+mn-ea"/>
              </a:rPr>
              <a:t>_02</a:t>
            </a:r>
            <a:r>
              <a:rPr lang="ko-KR" altLang="en-US" sz="1000" dirty="0" smtClean="0">
                <a:latin typeface="+mn-ea"/>
              </a:rPr>
              <a:t>상품케이스</a:t>
            </a:r>
            <a:r>
              <a:rPr lang="en-US" altLang="ko-KR" sz="1000" dirty="0" smtClean="0">
                <a:latin typeface="+mn-ea"/>
              </a:rPr>
              <a:t>_02</a:t>
            </a:r>
            <a:r>
              <a:rPr lang="ko-KR" altLang="en-US" sz="1000" dirty="0" err="1" smtClean="0">
                <a:latin typeface="+mn-ea"/>
              </a:rPr>
              <a:t>렌탈</a:t>
            </a:r>
            <a:endParaRPr lang="en-US" altLang="ko-KR" sz="1000" dirty="0" smtClean="0">
              <a:latin typeface="+mn-ea"/>
            </a:endParaRPr>
          </a:p>
        </p:txBody>
      </p:sp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640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9" name="그룹 28"/>
          <p:cNvGrpSpPr/>
          <p:nvPr/>
        </p:nvGrpSpPr>
        <p:grpSpPr>
          <a:xfrm>
            <a:off x="372140" y="546347"/>
            <a:ext cx="4994591" cy="2482359"/>
            <a:chOff x="372140" y="548505"/>
            <a:chExt cx="4994591" cy="248235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7" t="3195" r="2835" b="58250"/>
            <a:stretch/>
          </p:blipFill>
          <p:spPr>
            <a:xfrm>
              <a:off x="457200" y="872855"/>
              <a:ext cx="4040372" cy="2094213"/>
            </a:xfrm>
            <a:prstGeom prst="rect">
              <a:avLst/>
            </a:prstGeom>
          </p:spPr>
        </p:pic>
        <p:cxnSp>
          <p:nvCxnSpPr>
            <p:cNvPr id="85" name="직선 연결선 84"/>
            <p:cNvCxnSpPr/>
            <p:nvPr/>
          </p:nvCxnSpPr>
          <p:spPr>
            <a:xfrm>
              <a:off x="2354937" y="660083"/>
              <a:ext cx="0" cy="237078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>
              <a:off x="2514425" y="660083"/>
              <a:ext cx="0" cy="237078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/>
            <p:cNvCxnSpPr/>
            <p:nvPr/>
          </p:nvCxnSpPr>
          <p:spPr>
            <a:xfrm>
              <a:off x="2523978" y="1083353"/>
              <a:ext cx="230320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/>
            <p:nvPr/>
          </p:nvCxnSpPr>
          <p:spPr>
            <a:xfrm>
              <a:off x="2523978" y="1274739"/>
              <a:ext cx="230320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/>
            <p:nvPr/>
          </p:nvCxnSpPr>
          <p:spPr>
            <a:xfrm>
              <a:off x="2523978" y="1466125"/>
              <a:ext cx="230320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/>
            <p:nvPr/>
          </p:nvCxnSpPr>
          <p:spPr>
            <a:xfrm>
              <a:off x="2523978" y="1614981"/>
              <a:ext cx="230320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/>
            <p:cNvCxnSpPr/>
            <p:nvPr/>
          </p:nvCxnSpPr>
          <p:spPr>
            <a:xfrm>
              <a:off x="2523978" y="1827632"/>
              <a:ext cx="230320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/>
            <p:cNvCxnSpPr/>
            <p:nvPr/>
          </p:nvCxnSpPr>
          <p:spPr>
            <a:xfrm>
              <a:off x="2523978" y="2050916"/>
              <a:ext cx="230320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/>
            <p:nvPr/>
          </p:nvCxnSpPr>
          <p:spPr>
            <a:xfrm>
              <a:off x="2523978" y="2306097"/>
              <a:ext cx="230320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>
            <a:xfrm>
              <a:off x="372140" y="902600"/>
              <a:ext cx="472056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직사각형 131"/>
            <p:cNvSpPr/>
            <p:nvPr/>
          </p:nvSpPr>
          <p:spPr>
            <a:xfrm>
              <a:off x="4891010" y="1686190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54" name="직선 연결선 153"/>
            <p:cNvCxnSpPr/>
            <p:nvPr/>
          </p:nvCxnSpPr>
          <p:spPr>
            <a:xfrm>
              <a:off x="372140" y="881338"/>
              <a:ext cx="475866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/>
            <p:cNvCxnSpPr/>
            <p:nvPr/>
          </p:nvCxnSpPr>
          <p:spPr>
            <a:xfrm>
              <a:off x="372140" y="2848361"/>
              <a:ext cx="473326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/>
            <p:cNvCxnSpPr/>
            <p:nvPr/>
          </p:nvCxnSpPr>
          <p:spPr>
            <a:xfrm>
              <a:off x="372140" y="2816463"/>
              <a:ext cx="472902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직사각형 173"/>
            <p:cNvSpPr/>
            <p:nvPr/>
          </p:nvSpPr>
          <p:spPr>
            <a:xfrm>
              <a:off x="5103517" y="767980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5091944" y="2681841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523978" y="1083353"/>
              <a:ext cx="2101185" cy="191386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2523978" y="1285372"/>
              <a:ext cx="2101185" cy="191386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2523978" y="1614980"/>
              <a:ext cx="2101185" cy="696419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4597748" y="8568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4597748" y="106950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4597748" y="125025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4597748" y="1409743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4597748" y="160112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4597748" y="181378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4597748" y="205832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93" name="직사각형 192"/>
            <p:cNvSpPr/>
            <p:nvPr/>
          </p:nvSpPr>
          <p:spPr>
            <a:xfrm>
              <a:off x="2247952" y="54850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94" name="Oval 114"/>
            <p:cNvSpPr>
              <a:spLocks noChangeArrowheads="1"/>
            </p:cNvSpPr>
            <p:nvPr/>
          </p:nvSpPr>
          <p:spPr bwMode="auto">
            <a:xfrm>
              <a:off x="2523978" y="1097205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1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95" name="Oval 114"/>
            <p:cNvSpPr>
              <a:spLocks noChangeArrowheads="1"/>
            </p:cNvSpPr>
            <p:nvPr/>
          </p:nvSpPr>
          <p:spPr bwMode="auto">
            <a:xfrm>
              <a:off x="2523978" y="1607568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2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96" name="Oval 114"/>
            <p:cNvSpPr>
              <a:spLocks noChangeArrowheads="1"/>
            </p:cNvSpPr>
            <p:nvPr/>
          </p:nvSpPr>
          <p:spPr bwMode="auto">
            <a:xfrm>
              <a:off x="2523978" y="1884015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4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97" name="Oval 114"/>
            <p:cNvSpPr>
              <a:spLocks noChangeArrowheads="1"/>
            </p:cNvSpPr>
            <p:nvPr/>
          </p:nvSpPr>
          <p:spPr bwMode="auto">
            <a:xfrm>
              <a:off x="2523978" y="2107298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4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98" name="Oval 114"/>
            <p:cNvSpPr>
              <a:spLocks noChangeArrowheads="1"/>
            </p:cNvSpPr>
            <p:nvPr/>
          </p:nvSpPr>
          <p:spPr bwMode="auto">
            <a:xfrm>
              <a:off x="3076871" y="1884015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5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99" name="Oval 114"/>
            <p:cNvSpPr>
              <a:spLocks noChangeArrowheads="1"/>
            </p:cNvSpPr>
            <p:nvPr/>
          </p:nvSpPr>
          <p:spPr bwMode="auto">
            <a:xfrm>
              <a:off x="3076871" y="2107298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5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13" name="Oval 114"/>
            <p:cNvSpPr>
              <a:spLocks noChangeArrowheads="1"/>
            </p:cNvSpPr>
            <p:nvPr/>
          </p:nvSpPr>
          <p:spPr bwMode="auto">
            <a:xfrm>
              <a:off x="3534071" y="1607569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3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397887" y="3117551"/>
            <a:ext cx="4092662" cy="4289309"/>
            <a:chOff x="397887" y="3805732"/>
            <a:chExt cx="4092662" cy="4289309"/>
          </a:xfrm>
        </p:grpSpPr>
        <p:pic>
          <p:nvPicPr>
            <p:cNvPr id="201" name="그림 20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5" r="44009" b="36060"/>
            <a:stretch/>
          </p:blipFill>
          <p:spPr>
            <a:xfrm>
              <a:off x="466690" y="4185668"/>
              <a:ext cx="2147775" cy="3795072"/>
            </a:xfrm>
            <a:prstGeom prst="rect">
              <a:avLst/>
            </a:prstGeom>
          </p:spPr>
        </p:pic>
        <p:cxnSp>
          <p:nvCxnSpPr>
            <p:cNvPr id="202" name="직선 연결선 201"/>
            <p:cNvCxnSpPr/>
            <p:nvPr/>
          </p:nvCxnSpPr>
          <p:spPr>
            <a:xfrm>
              <a:off x="472974" y="4055533"/>
              <a:ext cx="0" cy="3996978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/>
            <p:cNvCxnSpPr/>
            <p:nvPr/>
          </p:nvCxnSpPr>
          <p:spPr>
            <a:xfrm>
              <a:off x="643095" y="4055533"/>
              <a:ext cx="0" cy="400761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연결선 203"/>
            <p:cNvCxnSpPr/>
            <p:nvPr/>
          </p:nvCxnSpPr>
          <p:spPr>
            <a:xfrm>
              <a:off x="2259244" y="4055533"/>
              <a:ext cx="0" cy="4018243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/>
            <p:cNvCxnSpPr/>
            <p:nvPr/>
          </p:nvCxnSpPr>
          <p:spPr>
            <a:xfrm>
              <a:off x="2461263" y="4055533"/>
              <a:ext cx="0" cy="4039508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직사각형 205"/>
            <p:cNvSpPr/>
            <p:nvPr/>
          </p:nvSpPr>
          <p:spPr>
            <a:xfrm>
              <a:off x="397887" y="380573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07" name="직사각형 206"/>
            <p:cNvSpPr/>
            <p:nvPr/>
          </p:nvSpPr>
          <p:spPr>
            <a:xfrm>
              <a:off x="2194789" y="382699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1219850" y="3869527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137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09" name="직선 연결선 208"/>
            <p:cNvCxnSpPr/>
            <p:nvPr/>
          </p:nvCxnSpPr>
          <p:spPr>
            <a:xfrm>
              <a:off x="648586" y="4276788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210"/>
            <p:cNvCxnSpPr/>
            <p:nvPr/>
          </p:nvCxnSpPr>
          <p:spPr>
            <a:xfrm>
              <a:off x="648586" y="5892937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직사각형 211"/>
            <p:cNvSpPr/>
            <p:nvPr/>
          </p:nvSpPr>
          <p:spPr>
            <a:xfrm>
              <a:off x="2782836" y="4975313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137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14" name="직선 연결선 213"/>
            <p:cNvCxnSpPr/>
            <p:nvPr/>
          </p:nvCxnSpPr>
          <p:spPr>
            <a:xfrm>
              <a:off x="648586" y="5988630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연결선 214"/>
            <p:cNvCxnSpPr/>
            <p:nvPr/>
          </p:nvCxnSpPr>
          <p:spPr>
            <a:xfrm>
              <a:off x="648586" y="6148118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/>
            <p:cNvCxnSpPr/>
            <p:nvPr/>
          </p:nvCxnSpPr>
          <p:spPr>
            <a:xfrm>
              <a:off x="648586" y="6339504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/>
            <p:cNvCxnSpPr/>
            <p:nvPr/>
          </p:nvCxnSpPr>
          <p:spPr>
            <a:xfrm>
              <a:off x="648586" y="6467094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/>
            <p:cNvCxnSpPr/>
            <p:nvPr/>
          </p:nvCxnSpPr>
          <p:spPr>
            <a:xfrm>
              <a:off x="648586" y="6637215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/>
            <p:cNvCxnSpPr/>
            <p:nvPr/>
          </p:nvCxnSpPr>
          <p:spPr>
            <a:xfrm>
              <a:off x="648586" y="6860499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/>
            <p:cNvCxnSpPr/>
            <p:nvPr/>
          </p:nvCxnSpPr>
          <p:spPr>
            <a:xfrm>
              <a:off x="648586" y="7083782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/>
            <p:cNvCxnSpPr/>
            <p:nvPr/>
          </p:nvCxnSpPr>
          <p:spPr>
            <a:xfrm>
              <a:off x="648586" y="7285801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/>
            <p:cNvCxnSpPr/>
            <p:nvPr/>
          </p:nvCxnSpPr>
          <p:spPr>
            <a:xfrm>
              <a:off x="648586" y="7381494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/>
            <p:cNvCxnSpPr/>
            <p:nvPr/>
          </p:nvCxnSpPr>
          <p:spPr>
            <a:xfrm>
              <a:off x="648586" y="7413392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/>
            <p:cNvSpPr/>
            <p:nvPr/>
          </p:nvSpPr>
          <p:spPr>
            <a:xfrm>
              <a:off x="643095" y="5988630"/>
              <a:ext cx="1616149" cy="350874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5" name="직사각형 224"/>
            <p:cNvSpPr/>
            <p:nvPr/>
          </p:nvSpPr>
          <p:spPr>
            <a:xfrm>
              <a:off x="643095" y="6477728"/>
              <a:ext cx="1616149" cy="804850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직사각형 225"/>
            <p:cNvSpPr/>
            <p:nvPr/>
          </p:nvSpPr>
          <p:spPr>
            <a:xfrm>
              <a:off x="2628601" y="5923608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27" name="직사각형 226"/>
            <p:cNvSpPr/>
            <p:nvPr/>
          </p:nvSpPr>
          <p:spPr>
            <a:xfrm>
              <a:off x="2628601" y="612562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28" name="직사각형 227"/>
            <p:cNvSpPr/>
            <p:nvPr/>
          </p:nvSpPr>
          <p:spPr>
            <a:xfrm>
              <a:off x="3086966" y="626385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29" name="직사각형 228"/>
            <p:cNvSpPr/>
            <p:nvPr/>
          </p:nvSpPr>
          <p:spPr>
            <a:xfrm>
              <a:off x="2663282" y="644460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0" name="직사각형 229"/>
            <p:cNvSpPr/>
            <p:nvPr/>
          </p:nvSpPr>
          <p:spPr>
            <a:xfrm>
              <a:off x="2663282" y="661472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1" name="직사각형 230"/>
            <p:cNvSpPr/>
            <p:nvPr/>
          </p:nvSpPr>
          <p:spPr>
            <a:xfrm>
              <a:off x="2663282" y="684864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2" name="직사각형 231"/>
            <p:cNvSpPr/>
            <p:nvPr/>
          </p:nvSpPr>
          <p:spPr>
            <a:xfrm>
              <a:off x="2663282" y="704002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3" name="직사각형 232"/>
            <p:cNvSpPr/>
            <p:nvPr/>
          </p:nvSpPr>
          <p:spPr>
            <a:xfrm>
              <a:off x="3126239" y="7178250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5" name="직사각형 234"/>
            <p:cNvSpPr/>
            <p:nvPr/>
          </p:nvSpPr>
          <p:spPr>
            <a:xfrm>
              <a:off x="436203" y="7241383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36" name="직선 연결선 235"/>
            <p:cNvCxnSpPr/>
            <p:nvPr/>
          </p:nvCxnSpPr>
          <p:spPr>
            <a:xfrm>
              <a:off x="648586" y="7742558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/>
            <p:cNvCxnSpPr/>
            <p:nvPr/>
          </p:nvCxnSpPr>
          <p:spPr>
            <a:xfrm>
              <a:off x="648586" y="7923754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직사각형 237"/>
            <p:cNvSpPr/>
            <p:nvPr/>
          </p:nvSpPr>
          <p:spPr>
            <a:xfrm>
              <a:off x="3058746" y="7713706"/>
              <a:ext cx="14318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16(</a:t>
              </a:r>
              <a:r>
                <a:rPr lang="ko-KR" altLang="en-US" sz="1200" b="1" dirty="0" err="1" smtClean="0">
                  <a:solidFill>
                    <a:srgbClr val="000000"/>
                  </a:solidFill>
                </a:rPr>
                <a:t>소구</a:t>
              </a:r>
              <a:r>
                <a:rPr lang="ko-KR" altLang="en-US" sz="1200" b="1" dirty="0" smtClean="0">
                  <a:solidFill>
                    <a:srgbClr val="000000"/>
                  </a:solidFill>
                </a:rPr>
                <a:t> 사이 간격</a:t>
              </a:r>
              <a:r>
                <a:rPr lang="en-US" altLang="ko-KR" sz="1200" b="1" dirty="0" smtClean="0">
                  <a:solidFill>
                    <a:srgbClr val="000000"/>
                  </a:solidFill>
                </a:rPr>
                <a:t>)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9" name="직사각형 238"/>
            <p:cNvSpPr/>
            <p:nvPr/>
          </p:nvSpPr>
          <p:spPr>
            <a:xfrm>
              <a:off x="2702655" y="74556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30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0" name="직사각형 239"/>
            <p:cNvSpPr/>
            <p:nvPr/>
          </p:nvSpPr>
          <p:spPr>
            <a:xfrm>
              <a:off x="3033803" y="580665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643095" y="7487821"/>
              <a:ext cx="1616149" cy="154108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4042" y="1923300"/>
            <a:ext cx="4666028" cy="5614680"/>
            <a:chOff x="4526018" y="2930606"/>
            <a:chExt cx="4666028" cy="561468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4" r="670" b="7438"/>
            <a:stretch/>
          </p:blipFill>
          <p:spPr>
            <a:xfrm>
              <a:off x="4939508" y="3083816"/>
              <a:ext cx="3477783" cy="5341728"/>
            </a:xfrm>
            <a:prstGeom prst="rect">
              <a:avLst/>
            </a:prstGeom>
          </p:spPr>
        </p:pic>
        <p:cxnSp>
          <p:nvCxnSpPr>
            <p:cNvPr id="243" name="직선 연결선 242"/>
            <p:cNvCxnSpPr/>
            <p:nvPr/>
          </p:nvCxnSpPr>
          <p:spPr>
            <a:xfrm>
              <a:off x="4851009" y="3082274"/>
              <a:ext cx="375920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/>
            <p:cNvCxnSpPr/>
            <p:nvPr/>
          </p:nvCxnSpPr>
          <p:spPr>
            <a:xfrm>
              <a:off x="4696131" y="6569753"/>
              <a:ext cx="420332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/>
            <p:cNvCxnSpPr/>
            <p:nvPr/>
          </p:nvCxnSpPr>
          <p:spPr>
            <a:xfrm>
              <a:off x="4720856" y="6707977"/>
              <a:ext cx="417859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/>
            <p:cNvCxnSpPr/>
            <p:nvPr/>
          </p:nvCxnSpPr>
          <p:spPr>
            <a:xfrm>
              <a:off x="5114260" y="6878098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/>
            <p:cNvCxnSpPr/>
            <p:nvPr/>
          </p:nvCxnSpPr>
          <p:spPr>
            <a:xfrm>
              <a:off x="5114260" y="7026954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/>
            <p:cNvCxnSpPr/>
            <p:nvPr/>
          </p:nvCxnSpPr>
          <p:spPr>
            <a:xfrm>
              <a:off x="5114260" y="7154545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/>
            <p:cNvCxnSpPr/>
            <p:nvPr/>
          </p:nvCxnSpPr>
          <p:spPr>
            <a:xfrm>
              <a:off x="5114260" y="7345931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/>
            <p:cNvCxnSpPr/>
            <p:nvPr/>
          </p:nvCxnSpPr>
          <p:spPr>
            <a:xfrm>
              <a:off x="5114260" y="7547949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연결선 251"/>
            <p:cNvCxnSpPr/>
            <p:nvPr/>
          </p:nvCxnSpPr>
          <p:spPr>
            <a:xfrm>
              <a:off x="5114260" y="7739335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직선 연결선 252"/>
            <p:cNvCxnSpPr/>
            <p:nvPr/>
          </p:nvCxnSpPr>
          <p:spPr>
            <a:xfrm>
              <a:off x="5114260" y="7867939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직선 연결선 253"/>
            <p:cNvCxnSpPr/>
            <p:nvPr/>
          </p:nvCxnSpPr>
          <p:spPr>
            <a:xfrm>
              <a:off x="5114260" y="8178055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직선 연결선 254"/>
            <p:cNvCxnSpPr/>
            <p:nvPr/>
          </p:nvCxnSpPr>
          <p:spPr>
            <a:xfrm>
              <a:off x="4939508" y="2964910"/>
              <a:ext cx="0" cy="5580376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연결선 255"/>
            <p:cNvCxnSpPr/>
            <p:nvPr/>
          </p:nvCxnSpPr>
          <p:spPr>
            <a:xfrm>
              <a:off x="5088364" y="6347637"/>
              <a:ext cx="0" cy="1850065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7" name="직사각형 256"/>
            <p:cNvSpPr/>
            <p:nvPr/>
          </p:nvSpPr>
          <p:spPr>
            <a:xfrm>
              <a:off x="4526018" y="6512006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58" name="직사각형 257"/>
            <p:cNvSpPr/>
            <p:nvPr/>
          </p:nvSpPr>
          <p:spPr>
            <a:xfrm>
              <a:off x="4876892" y="611860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59" name="직사각형 258"/>
            <p:cNvSpPr/>
            <p:nvPr/>
          </p:nvSpPr>
          <p:spPr>
            <a:xfrm>
              <a:off x="8583586" y="666086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0" name="직사각형 259"/>
            <p:cNvSpPr/>
            <p:nvPr/>
          </p:nvSpPr>
          <p:spPr>
            <a:xfrm>
              <a:off x="8583586" y="68097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2" name="직사각형 261"/>
            <p:cNvSpPr/>
            <p:nvPr/>
          </p:nvSpPr>
          <p:spPr>
            <a:xfrm>
              <a:off x="8583586" y="712869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5" name="직사각형 264"/>
            <p:cNvSpPr/>
            <p:nvPr/>
          </p:nvSpPr>
          <p:spPr>
            <a:xfrm>
              <a:off x="8583586" y="732008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6" name="직사각형 265"/>
            <p:cNvSpPr/>
            <p:nvPr/>
          </p:nvSpPr>
          <p:spPr>
            <a:xfrm>
              <a:off x="8583586" y="750083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7" name="직사각형 266"/>
            <p:cNvSpPr/>
            <p:nvPr/>
          </p:nvSpPr>
          <p:spPr>
            <a:xfrm>
              <a:off x="8681855" y="7665202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8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8" name="직사각형 267"/>
            <p:cNvSpPr/>
            <p:nvPr/>
          </p:nvSpPr>
          <p:spPr>
            <a:xfrm>
              <a:off x="8583586" y="784917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30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9" name="직사각형 268"/>
            <p:cNvSpPr/>
            <p:nvPr/>
          </p:nvSpPr>
          <p:spPr>
            <a:xfrm>
              <a:off x="8603308" y="811627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20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70" name="직사각형 269"/>
            <p:cNvSpPr/>
            <p:nvPr/>
          </p:nvSpPr>
          <p:spPr>
            <a:xfrm>
              <a:off x="8850286" y="695790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71" name="직사각형 270"/>
            <p:cNvSpPr/>
            <p:nvPr/>
          </p:nvSpPr>
          <p:spPr>
            <a:xfrm>
              <a:off x="5088363" y="6702158"/>
              <a:ext cx="3188862" cy="324422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2" name="직사각형 271"/>
            <p:cNvSpPr/>
            <p:nvPr/>
          </p:nvSpPr>
          <p:spPr>
            <a:xfrm>
              <a:off x="5088363" y="7149833"/>
              <a:ext cx="3188862" cy="589502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3" name="직사각형 272"/>
            <p:cNvSpPr/>
            <p:nvPr/>
          </p:nvSpPr>
          <p:spPr>
            <a:xfrm>
              <a:off x="5088363" y="7869651"/>
              <a:ext cx="3188862" cy="305520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4" name="직사각형 273"/>
            <p:cNvSpPr/>
            <p:nvPr/>
          </p:nvSpPr>
          <p:spPr>
            <a:xfrm>
              <a:off x="8449144" y="47879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320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75" name="직선 연결선 274"/>
            <p:cNvCxnSpPr/>
            <p:nvPr/>
          </p:nvCxnSpPr>
          <p:spPr>
            <a:xfrm>
              <a:off x="4696131" y="6541178"/>
              <a:ext cx="420332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직사각형 275"/>
            <p:cNvSpPr/>
            <p:nvPr/>
          </p:nvSpPr>
          <p:spPr>
            <a:xfrm>
              <a:off x="8927741" y="6416756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77" name="직선 연결선 276"/>
            <p:cNvCxnSpPr/>
            <p:nvPr/>
          </p:nvCxnSpPr>
          <p:spPr>
            <a:xfrm>
              <a:off x="4851009" y="3053699"/>
              <a:ext cx="375920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직사각형 277"/>
            <p:cNvSpPr/>
            <p:nvPr/>
          </p:nvSpPr>
          <p:spPr>
            <a:xfrm>
              <a:off x="8635943" y="2930606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17" name="직선 연결선 116"/>
            <p:cNvCxnSpPr/>
            <p:nvPr/>
          </p:nvCxnSpPr>
          <p:spPr>
            <a:xfrm>
              <a:off x="4720856" y="8329948"/>
              <a:ext cx="417859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/>
            <p:cNvCxnSpPr/>
            <p:nvPr/>
          </p:nvCxnSpPr>
          <p:spPr>
            <a:xfrm>
              <a:off x="5114260" y="7846168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직사각형 122"/>
            <p:cNvSpPr/>
            <p:nvPr/>
          </p:nvSpPr>
          <p:spPr>
            <a:xfrm>
              <a:off x="8834255" y="7741402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15" name="Oval 114"/>
            <p:cNvSpPr>
              <a:spLocks noChangeArrowheads="1"/>
            </p:cNvSpPr>
            <p:nvPr/>
          </p:nvSpPr>
          <p:spPr bwMode="auto">
            <a:xfrm>
              <a:off x="5104246" y="7749745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B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aphicFrame>
        <p:nvGraphicFramePr>
          <p:cNvPr id="118" name="Group 229"/>
          <p:cNvGraphicFramePr>
            <a:graphicFrameLocks noGrp="1"/>
          </p:cNvGraphicFramePr>
          <p:nvPr>
            <p:extLst/>
          </p:nvPr>
        </p:nvGraphicFramePr>
        <p:xfrm>
          <a:off x="295585" y="7607025"/>
          <a:ext cx="9367747" cy="882783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2091610"/>
                <a:gridCol w="1906343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274x2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#eaeaea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580x2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#eaeaea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8" name="Oval 114"/>
          <p:cNvSpPr>
            <a:spLocks noChangeArrowheads="1"/>
          </p:cNvSpPr>
          <p:nvPr/>
        </p:nvSpPr>
        <p:spPr bwMode="auto">
          <a:xfrm>
            <a:off x="699417" y="6620512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19" name="타원 118"/>
          <p:cNvSpPr/>
          <p:nvPr/>
        </p:nvSpPr>
        <p:spPr>
          <a:xfrm>
            <a:off x="9717477" y="1307382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타원 121"/>
          <p:cNvSpPr/>
          <p:nvPr/>
        </p:nvSpPr>
        <p:spPr>
          <a:xfrm>
            <a:off x="140858" y="7934324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타원 123"/>
          <p:cNvSpPr/>
          <p:nvPr/>
        </p:nvSpPr>
        <p:spPr>
          <a:xfrm>
            <a:off x="126109" y="8263704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135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15</a:t>
            </a:r>
            <a:r>
              <a:rPr lang="ko-KR" altLang="en-US" sz="1000" dirty="0" err="1" smtClean="0">
                <a:latin typeface="+mn-ea"/>
              </a:rPr>
              <a:t>위젯</a:t>
            </a:r>
            <a:endParaRPr lang="en-US" altLang="ko-KR" sz="1000" dirty="0" smtClean="0">
              <a:latin typeface="+mn-ea"/>
            </a:endParaRPr>
          </a:p>
        </p:txBody>
      </p:sp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640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9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9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0" name="Group 229"/>
          <p:cNvGraphicFramePr>
            <a:graphicFrameLocks noGrp="1"/>
          </p:cNvGraphicFramePr>
          <p:nvPr>
            <p:extLst/>
          </p:nvPr>
        </p:nvGraphicFramePr>
        <p:xfrm>
          <a:off x="295585" y="7223221"/>
          <a:ext cx="9367747" cy="1246097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2091610"/>
                <a:gridCol w="1906343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tag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70x36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#e20167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4px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Input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548x60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fff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15px -&gt; opacity : 10%</a:t>
                      </a:r>
                    </a:p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 : 2px (#</a:t>
                      </a: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fff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) -&gt; opacity : 100%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32x32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widget_search.png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3" y="872856"/>
            <a:ext cx="2251771" cy="3518392"/>
          </a:xfrm>
          <a:prstGeom prst="rect">
            <a:avLst/>
          </a:prstGeom>
        </p:spPr>
      </p:pic>
      <p:cxnSp>
        <p:nvCxnSpPr>
          <p:cNvPr id="123" name="직선 연결선 122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2667980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426673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354936" y="137043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/>
          <p:cNvCxnSpPr/>
          <p:nvPr/>
        </p:nvCxnSpPr>
        <p:spPr>
          <a:xfrm>
            <a:off x="354936" y="3082274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/>
          <p:cNvSpPr/>
          <p:nvPr/>
        </p:nvSpPr>
        <p:spPr>
          <a:xfrm>
            <a:off x="2750181" y="2130384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243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1" name="직선 연결선 130"/>
          <p:cNvCxnSpPr/>
          <p:nvPr/>
        </p:nvCxnSpPr>
        <p:spPr>
          <a:xfrm>
            <a:off x="469203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/>
          <p:cNvCxnSpPr/>
          <p:nvPr/>
        </p:nvCxnSpPr>
        <p:spPr>
          <a:xfrm>
            <a:off x="2638245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/>
          <p:cNvSpPr/>
          <p:nvPr/>
        </p:nvSpPr>
        <p:spPr>
          <a:xfrm>
            <a:off x="1336050" y="588663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322556" y="58866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2523496" y="58866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8038795" y="5406346"/>
            <a:ext cx="1673342" cy="1143230"/>
            <a:chOff x="4081999" y="5533767"/>
            <a:chExt cx="1673342" cy="1143230"/>
          </a:xfrm>
        </p:grpSpPr>
        <p:sp>
          <p:nvSpPr>
            <p:cNvPr id="284" name="직사각형 283"/>
            <p:cNvSpPr/>
            <p:nvPr/>
          </p:nvSpPr>
          <p:spPr>
            <a:xfrm>
              <a:off x="4081999" y="6092953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18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pic>
          <p:nvPicPr>
            <p:cNvPr id="264" name="그림 26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8" t="55994" r="82865" b="39144"/>
            <a:stretch/>
          </p:blipFill>
          <p:spPr>
            <a:xfrm>
              <a:off x="4432151" y="5884433"/>
              <a:ext cx="1097280" cy="666974"/>
            </a:xfrm>
            <a:prstGeom prst="rect">
              <a:avLst/>
            </a:prstGeom>
          </p:spPr>
        </p:pic>
        <p:cxnSp>
          <p:nvCxnSpPr>
            <p:cNvPr id="279" name="직선 연결선 278"/>
            <p:cNvCxnSpPr/>
            <p:nvPr/>
          </p:nvCxnSpPr>
          <p:spPr>
            <a:xfrm>
              <a:off x="4246073" y="5975027"/>
              <a:ext cx="1509268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직선 연결선 279"/>
            <p:cNvCxnSpPr/>
            <p:nvPr/>
          </p:nvCxnSpPr>
          <p:spPr>
            <a:xfrm>
              <a:off x="4246073" y="6459121"/>
              <a:ext cx="1509268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직선 연결선 280"/>
            <p:cNvCxnSpPr/>
            <p:nvPr/>
          </p:nvCxnSpPr>
          <p:spPr>
            <a:xfrm>
              <a:off x="4517580" y="5794494"/>
              <a:ext cx="0" cy="882503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직선 연결선 281"/>
            <p:cNvCxnSpPr/>
            <p:nvPr/>
          </p:nvCxnSpPr>
          <p:spPr>
            <a:xfrm>
              <a:off x="5475011" y="5794494"/>
              <a:ext cx="0" cy="882503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직사각형 282"/>
            <p:cNvSpPr/>
            <p:nvPr/>
          </p:nvSpPr>
          <p:spPr>
            <a:xfrm>
              <a:off x="4835602" y="553376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35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85" name="Oval 114"/>
            <p:cNvSpPr>
              <a:spLocks noChangeArrowheads="1"/>
            </p:cNvSpPr>
            <p:nvPr/>
          </p:nvSpPr>
          <p:spPr bwMode="auto">
            <a:xfrm>
              <a:off x="5246173" y="6025828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A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4613171" y="6024030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1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711849" y="6092953"/>
              <a:ext cx="534324" cy="276999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343721" y="606535"/>
            <a:ext cx="6382938" cy="4844625"/>
            <a:chOff x="3343721" y="778774"/>
            <a:chExt cx="6382938" cy="484462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82" b="36506"/>
            <a:stretch/>
          </p:blipFill>
          <p:spPr>
            <a:xfrm>
              <a:off x="3534950" y="1030134"/>
              <a:ext cx="5530088" cy="4295554"/>
            </a:xfrm>
            <a:prstGeom prst="rect">
              <a:avLst/>
            </a:prstGeom>
          </p:spPr>
        </p:pic>
        <p:cxnSp>
          <p:nvCxnSpPr>
            <p:cNvPr id="138" name="직선 연결선 137"/>
            <p:cNvCxnSpPr/>
            <p:nvPr/>
          </p:nvCxnSpPr>
          <p:spPr>
            <a:xfrm>
              <a:off x="3923414" y="2049691"/>
              <a:ext cx="553956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/>
            <p:cNvCxnSpPr/>
            <p:nvPr/>
          </p:nvCxnSpPr>
          <p:spPr>
            <a:xfrm>
              <a:off x="3923414" y="2570686"/>
              <a:ext cx="553956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/>
            <p:cNvCxnSpPr/>
            <p:nvPr/>
          </p:nvCxnSpPr>
          <p:spPr>
            <a:xfrm>
              <a:off x="3924784" y="882127"/>
              <a:ext cx="0" cy="170036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/>
            <p:cNvCxnSpPr/>
            <p:nvPr/>
          </p:nvCxnSpPr>
          <p:spPr>
            <a:xfrm>
              <a:off x="8688170" y="865662"/>
              <a:ext cx="0" cy="1716825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3923414" y="2048935"/>
              <a:ext cx="4764756" cy="521751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7" name="직선 연결선 146"/>
            <p:cNvCxnSpPr/>
            <p:nvPr/>
          </p:nvCxnSpPr>
          <p:spPr>
            <a:xfrm>
              <a:off x="3668233" y="1720082"/>
              <a:ext cx="579474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/>
            <p:cNvCxnSpPr/>
            <p:nvPr/>
          </p:nvCxnSpPr>
          <p:spPr>
            <a:xfrm>
              <a:off x="3668233" y="3006622"/>
              <a:ext cx="579474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/>
            <p:cNvCxnSpPr/>
            <p:nvPr/>
          </p:nvCxnSpPr>
          <p:spPr>
            <a:xfrm>
              <a:off x="3668233" y="4048613"/>
              <a:ext cx="579474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/>
            <p:cNvSpPr/>
            <p:nvPr/>
          </p:nvSpPr>
          <p:spPr>
            <a:xfrm>
              <a:off x="3668233" y="3006622"/>
              <a:ext cx="5252483" cy="1043158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2" name="직선 연결선 151"/>
            <p:cNvCxnSpPr/>
            <p:nvPr/>
          </p:nvCxnSpPr>
          <p:spPr>
            <a:xfrm>
              <a:off x="3668233" y="4452651"/>
              <a:ext cx="579474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/>
            <p:cNvCxnSpPr/>
            <p:nvPr/>
          </p:nvCxnSpPr>
          <p:spPr>
            <a:xfrm>
              <a:off x="3668233" y="4495181"/>
              <a:ext cx="579474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직사각형 154"/>
            <p:cNvSpPr/>
            <p:nvPr/>
          </p:nvSpPr>
          <p:spPr>
            <a:xfrm>
              <a:off x="9463445" y="4330099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56" name="직선 연결선 155"/>
            <p:cNvCxnSpPr/>
            <p:nvPr/>
          </p:nvCxnSpPr>
          <p:spPr>
            <a:xfrm>
              <a:off x="3668233" y="5281990"/>
              <a:ext cx="579474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/>
            <p:cNvCxnSpPr/>
            <p:nvPr/>
          </p:nvCxnSpPr>
          <p:spPr>
            <a:xfrm flipH="1">
              <a:off x="3343721" y="4881853"/>
              <a:ext cx="6012930" cy="0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직사각형 157"/>
            <p:cNvSpPr/>
            <p:nvPr/>
          </p:nvSpPr>
          <p:spPr>
            <a:xfrm>
              <a:off x="9083930" y="175702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20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9083930" y="215042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30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9083930" y="2650156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25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63" name="직사각형 162"/>
            <p:cNvSpPr/>
            <p:nvPr/>
          </p:nvSpPr>
          <p:spPr>
            <a:xfrm>
              <a:off x="9083930" y="3447598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59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9083930" y="413871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25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9083930" y="4743443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46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66" name="직선 연결선 165"/>
            <p:cNvCxnSpPr/>
            <p:nvPr/>
          </p:nvCxnSpPr>
          <p:spPr>
            <a:xfrm>
              <a:off x="3829091" y="4740896"/>
              <a:ext cx="0" cy="882503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/>
            <p:cNvCxnSpPr/>
            <p:nvPr/>
          </p:nvCxnSpPr>
          <p:spPr>
            <a:xfrm>
              <a:off x="3658970" y="882127"/>
              <a:ext cx="0" cy="4730639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직사각형 167"/>
            <p:cNvSpPr/>
            <p:nvPr/>
          </p:nvSpPr>
          <p:spPr>
            <a:xfrm>
              <a:off x="3565632" y="5308296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71" name="직선 연결선 170"/>
            <p:cNvCxnSpPr/>
            <p:nvPr/>
          </p:nvCxnSpPr>
          <p:spPr>
            <a:xfrm>
              <a:off x="3668233" y="1082128"/>
              <a:ext cx="579474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>
            <a:xfrm flipH="1">
              <a:off x="3343721" y="1426271"/>
              <a:ext cx="6012930" cy="0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직사각형 172"/>
            <p:cNvSpPr/>
            <p:nvPr/>
          </p:nvSpPr>
          <p:spPr>
            <a:xfrm>
              <a:off x="6067539" y="778774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274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89" name="Oval 114"/>
            <p:cNvSpPr>
              <a:spLocks noChangeArrowheads="1"/>
            </p:cNvSpPr>
            <p:nvPr/>
          </p:nvSpPr>
          <p:spPr bwMode="auto">
            <a:xfrm>
              <a:off x="4798483" y="4625810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2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90" name="직사각형 289"/>
            <p:cNvSpPr/>
            <p:nvPr/>
          </p:nvSpPr>
          <p:spPr>
            <a:xfrm>
              <a:off x="3632554" y="77877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92" name="직사각형 291"/>
            <p:cNvSpPr/>
            <p:nvPr/>
          </p:nvSpPr>
          <p:spPr>
            <a:xfrm>
              <a:off x="8656375" y="77877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93" name="직선 연결선 292"/>
            <p:cNvCxnSpPr/>
            <p:nvPr/>
          </p:nvCxnSpPr>
          <p:spPr>
            <a:xfrm>
              <a:off x="8930217" y="882127"/>
              <a:ext cx="0" cy="4730639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/>
            <p:nvPr/>
          </p:nvCxnSpPr>
          <p:spPr>
            <a:xfrm>
              <a:off x="4449577" y="4740896"/>
              <a:ext cx="0" cy="882503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4580206" y="4740896"/>
              <a:ext cx="0" cy="882503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/>
            <p:nvPr/>
          </p:nvCxnSpPr>
          <p:spPr>
            <a:xfrm>
              <a:off x="8589059" y="4740896"/>
              <a:ext cx="0" cy="882503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직사각형 86"/>
            <p:cNvSpPr/>
            <p:nvPr/>
          </p:nvSpPr>
          <p:spPr>
            <a:xfrm>
              <a:off x="4388676" y="5308296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8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8551289" y="5308296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68" name="Oval 114"/>
          <p:cNvSpPr>
            <a:spLocks noChangeArrowheads="1"/>
          </p:cNvSpPr>
          <p:nvPr/>
        </p:nvSpPr>
        <p:spPr bwMode="auto">
          <a:xfrm>
            <a:off x="3996664" y="194720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469069" y="5612118"/>
            <a:ext cx="1526420" cy="972727"/>
            <a:chOff x="4469069" y="5612118"/>
            <a:chExt cx="1526420" cy="972727"/>
          </a:xfrm>
        </p:grpSpPr>
        <p:pic>
          <p:nvPicPr>
            <p:cNvPr id="69" name="그림 6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84" t="24478" r="3284" b="67207"/>
            <a:stretch/>
          </p:blipFill>
          <p:spPr>
            <a:xfrm>
              <a:off x="4675812" y="5866388"/>
              <a:ext cx="925286" cy="71845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4855029" y="6077584"/>
              <a:ext cx="315685" cy="290559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0" name="직선 연결선 69"/>
            <p:cNvCxnSpPr/>
            <p:nvPr/>
          </p:nvCxnSpPr>
          <p:spPr>
            <a:xfrm>
              <a:off x="4469069" y="5967349"/>
              <a:ext cx="1509268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/>
            <p:nvPr/>
          </p:nvCxnSpPr>
          <p:spPr>
            <a:xfrm>
              <a:off x="4469069" y="6500749"/>
              <a:ext cx="1509268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/>
            <p:nvPr/>
          </p:nvCxnSpPr>
          <p:spPr>
            <a:xfrm flipH="1">
              <a:off x="4469069" y="6218963"/>
              <a:ext cx="1256817" cy="0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/>
            <p:nvPr/>
          </p:nvCxnSpPr>
          <p:spPr>
            <a:xfrm>
              <a:off x="4855029" y="6076206"/>
              <a:ext cx="99060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4855029" y="6370120"/>
              <a:ext cx="99060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/>
            <p:cNvSpPr/>
            <p:nvPr/>
          </p:nvSpPr>
          <p:spPr>
            <a:xfrm>
              <a:off x="5653729" y="609108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79" name="직선 연결선 78"/>
            <p:cNvCxnSpPr/>
            <p:nvPr/>
          </p:nvCxnSpPr>
          <p:spPr>
            <a:xfrm>
              <a:off x="4855029" y="5660571"/>
              <a:ext cx="0" cy="701117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/>
            <p:cNvCxnSpPr/>
            <p:nvPr/>
          </p:nvCxnSpPr>
          <p:spPr>
            <a:xfrm>
              <a:off x="5148943" y="5660571"/>
              <a:ext cx="0" cy="701117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직사각형 81"/>
            <p:cNvSpPr/>
            <p:nvPr/>
          </p:nvSpPr>
          <p:spPr>
            <a:xfrm>
              <a:off x="4848186" y="5612118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83" name="직선 연결선 82"/>
            <p:cNvCxnSpPr/>
            <p:nvPr/>
          </p:nvCxnSpPr>
          <p:spPr>
            <a:xfrm>
              <a:off x="5388429" y="5660571"/>
              <a:ext cx="0" cy="701117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직사각형 83"/>
            <p:cNvSpPr/>
            <p:nvPr/>
          </p:nvSpPr>
          <p:spPr>
            <a:xfrm>
              <a:off x="5109443" y="5612118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14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85" name="Oval 114"/>
            <p:cNvSpPr>
              <a:spLocks noChangeArrowheads="1"/>
            </p:cNvSpPr>
            <p:nvPr/>
          </p:nvSpPr>
          <p:spPr bwMode="auto">
            <a:xfrm>
              <a:off x="4859110" y="6094575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C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381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15</a:t>
            </a:r>
            <a:r>
              <a:rPr lang="ko-KR" altLang="en-US" sz="1000" dirty="0" err="1" smtClean="0">
                <a:latin typeface="+mn-ea"/>
              </a:rPr>
              <a:t>위젯</a:t>
            </a:r>
            <a:endParaRPr lang="en-US" altLang="ko-KR" sz="1000" dirty="0" smtClean="0">
              <a:latin typeface="+mn-ea"/>
            </a:endParaRPr>
          </a:p>
        </p:txBody>
      </p:sp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640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9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0" name="Group 229"/>
          <p:cNvGraphicFramePr>
            <a:graphicFrameLocks noGrp="1"/>
          </p:cNvGraphicFramePr>
          <p:nvPr>
            <p:extLst/>
          </p:nvPr>
        </p:nvGraphicFramePr>
        <p:xfrm>
          <a:off x="295585" y="7223221"/>
          <a:ext cx="9367747" cy="1218683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2x118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ffffff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Opacity : 20%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50x44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icon_home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/ check / event / bag / car.png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 / 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3" y="872856"/>
            <a:ext cx="2251771" cy="3518392"/>
          </a:xfrm>
          <a:prstGeom prst="rect">
            <a:avLst/>
          </a:prstGeom>
        </p:spPr>
      </p:pic>
      <p:cxnSp>
        <p:nvCxnSpPr>
          <p:cNvPr id="123" name="직선 연결선 122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2667980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426673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354936" y="137043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/>
          <p:cNvCxnSpPr/>
          <p:nvPr/>
        </p:nvCxnSpPr>
        <p:spPr>
          <a:xfrm>
            <a:off x="354936" y="3082274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/>
          <p:cNvSpPr/>
          <p:nvPr/>
        </p:nvSpPr>
        <p:spPr>
          <a:xfrm>
            <a:off x="2750181" y="2130384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243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1" name="직선 연결선 130"/>
          <p:cNvCxnSpPr/>
          <p:nvPr/>
        </p:nvCxnSpPr>
        <p:spPr>
          <a:xfrm>
            <a:off x="469203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/>
          <p:cNvCxnSpPr/>
          <p:nvPr/>
        </p:nvCxnSpPr>
        <p:spPr>
          <a:xfrm>
            <a:off x="2638245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/>
          <p:cNvSpPr/>
          <p:nvPr/>
        </p:nvSpPr>
        <p:spPr>
          <a:xfrm>
            <a:off x="1336050" y="588663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322556" y="58866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2523496" y="58866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27" b="50207"/>
          <a:stretch/>
        </p:blipFill>
        <p:spPr>
          <a:xfrm>
            <a:off x="3594011" y="1639560"/>
            <a:ext cx="5530088" cy="1258645"/>
          </a:xfrm>
          <a:prstGeom prst="rect">
            <a:avLst/>
          </a:prstGeom>
        </p:spPr>
      </p:pic>
      <p:cxnSp>
        <p:nvCxnSpPr>
          <p:cNvPr id="70" name="직선 연결선 69"/>
          <p:cNvCxnSpPr/>
          <p:nvPr/>
        </p:nvCxnSpPr>
        <p:spPr>
          <a:xfrm>
            <a:off x="3735525" y="1552150"/>
            <a:ext cx="0" cy="171046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8996014" y="1495313"/>
            <a:ext cx="0" cy="171046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3735525" y="3727042"/>
            <a:ext cx="1774795" cy="1992843"/>
            <a:chOff x="3594011" y="4367975"/>
            <a:chExt cx="1774795" cy="1992843"/>
          </a:xfrm>
        </p:grpSpPr>
        <p:pic>
          <p:nvPicPr>
            <p:cNvPr id="74" name="그림 7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227" r="75312" b="50207"/>
            <a:stretch/>
          </p:blipFill>
          <p:spPr>
            <a:xfrm>
              <a:off x="3594011" y="4780793"/>
              <a:ext cx="1365264" cy="1258645"/>
            </a:xfrm>
            <a:prstGeom prst="rect">
              <a:avLst/>
            </a:prstGeom>
          </p:spPr>
        </p:pic>
        <p:cxnSp>
          <p:nvCxnSpPr>
            <p:cNvPr id="75" name="직선 연결선 74"/>
            <p:cNvCxnSpPr/>
            <p:nvPr/>
          </p:nvCxnSpPr>
          <p:spPr>
            <a:xfrm>
              <a:off x="4768259" y="4650352"/>
              <a:ext cx="0" cy="1710466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/>
            <p:nvPr/>
          </p:nvCxnSpPr>
          <p:spPr>
            <a:xfrm>
              <a:off x="4800532" y="4650352"/>
              <a:ext cx="0" cy="1710466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4787086" y="4900316"/>
              <a:ext cx="51643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/>
            <p:cNvCxnSpPr/>
            <p:nvPr/>
          </p:nvCxnSpPr>
          <p:spPr>
            <a:xfrm>
              <a:off x="4787086" y="5922292"/>
              <a:ext cx="51643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/>
            <p:cNvSpPr/>
            <p:nvPr/>
          </p:nvSpPr>
          <p:spPr>
            <a:xfrm>
              <a:off x="4668286" y="4367975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5027046" y="530389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59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82" name="Oval 114"/>
            <p:cNvSpPr>
              <a:spLocks noChangeArrowheads="1"/>
            </p:cNvSpPr>
            <p:nvPr/>
          </p:nvSpPr>
          <p:spPr bwMode="auto">
            <a:xfrm>
              <a:off x="4696598" y="4890511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A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cxnSp>
        <p:nvCxnSpPr>
          <p:cNvPr id="84" name="직선 연결선 83"/>
          <p:cNvCxnSpPr/>
          <p:nvPr/>
        </p:nvCxnSpPr>
        <p:spPr>
          <a:xfrm>
            <a:off x="3732837" y="1769841"/>
            <a:ext cx="584146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3732837" y="2781060"/>
            <a:ext cx="584146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4768259" y="1552150"/>
            <a:ext cx="0" cy="171046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>
            <a:off x="4789774" y="1552150"/>
            <a:ext cx="0" cy="171046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5833266" y="1552150"/>
            <a:ext cx="0" cy="171046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5854781" y="1552150"/>
            <a:ext cx="0" cy="171046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6866000" y="1552150"/>
            <a:ext cx="0" cy="171046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6887515" y="1552150"/>
            <a:ext cx="0" cy="171046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7931007" y="1552150"/>
            <a:ext cx="0" cy="171046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>
            <a:off x="7952522" y="1552150"/>
            <a:ext cx="0" cy="171046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/>
          <p:cNvSpPr/>
          <p:nvPr/>
        </p:nvSpPr>
        <p:spPr>
          <a:xfrm>
            <a:off x="4650521" y="128643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5715528" y="128643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6748262" y="128643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7802512" y="128643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4081381" y="1286433"/>
            <a:ext cx="325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xx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5146388" y="1286433"/>
            <a:ext cx="325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xx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232910" y="1286433"/>
            <a:ext cx="325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xx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7254886" y="1286433"/>
            <a:ext cx="325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xx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8330651" y="1286433"/>
            <a:ext cx="325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xx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3722146" y="822988"/>
            <a:ext cx="5238974" cy="27699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xx = </a:t>
            </a:r>
            <a:r>
              <a:rPr lang="ko-KR" altLang="en-US" sz="1200" b="1" dirty="0" err="1" smtClean="0">
                <a:solidFill>
                  <a:srgbClr val="000000"/>
                </a:solidFill>
              </a:rPr>
              <a:t>위젯가로</a:t>
            </a:r>
            <a:r>
              <a:rPr lang="en-US" altLang="ko-KR" sz="1200" b="1" dirty="0" smtClean="0">
                <a:solidFill>
                  <a:srgbClr val="000000"/>
                </a:solidFill>
              </a:rPr>
              <a:t>– 4 / 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1" name="직선 연결선 110"/>
          <p:cNvCxnSpPr/>
          <p:nvPr/>
        </p:nvCxnSpPr>
        <p:spPr>
          <a:xfrm>
            <a:off x="4044875" y="1866660"/>
            <a:ext cx="521745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>
            <a:off x="4044875" y="2275451"/>
            <a:ext cx="521745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044875" y="1866660"/>
            <a:ext cx="484094" cy="40879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/>
          <p:cNvSpPr/>
          <p:nvPr/>
        </p:nvSpPr>
        <p:spPr>
          <a:xfrm>
            <a:off x="5088367" y="1866660"/>
            <a:ext cx="484094" cy="40879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/>
          <p:cNvSpPr/>
          <p:nvPr/>
        </p:nvSpPr>
        <p:spPr>
          <a:xfrm>
            <a:off x="6121101" y="1866660"/>
            <a:ext cx="484094" cy="40879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/>
          <p:cNvSpPr/>
          <p:nvPr/>
        </p:nvSpPr>
        <p:spPr>
          <a:xfrm>
            <a:off x="7175351" y="1866660"/>
            <a:ext cx="484094" cy="40879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/>
          <p:cNvSpPr/>
          <p:nvPr/>
        </p:nvSpPr>
        <p:spPr>
          <a:xfrm>
            <a:off x="8218843" y="1866660"/>
            <a:ext cx="484094" cy="40879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2" name="직선 연결선 121"/>
          <p:cNvCxnSpPr/>
          <p:nvPr/>
        </p:nvCxnSpPr>
        <p:spPr>
          <a:xfrm>
            <a:off x="4044875" y="2404542"/>
            <a:ext cx="521745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4044875" y="2705756"/>
            <a:ext cx="521745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/>
          <p:cNvSpPr/>
          <p:nvPr/>
        </p:nvSpPr>
        <p:spPr>
          <a:xfrm>
            <a:off x="3915783" y="2415301"/>
            <a:ext cx="742278" cy="290456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/>
          <p:cNvSpPr/>
          <p:nvPr/>
        </p:nvSpPr>
        <p:spPr>
          <a:xfrm>
            <a:off x="4937759" y="2415301"/>
            <a:ext cx="742278" cy="290456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/>
          <p:cNvSpPr/>
          <p:nvPr/>
        </p:nvSpPr>
        <p:spPr>
          <a:xfrm>
            <a:off x="6024281" y="2415301"/>
            <a:ext cx="742278" cy="290456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/>
          <p:cNvSpPr/>
          <p:nvPr/>
        </p:nvSpPr>
        <p:spPr>
          <a:xfrm>
            <a:off x="7057015" y="2415301"/>
            <a:ext cx="742278" cy="290456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직사각형 139"/>
          <p:cNvSpPr/>
          <p:nvPr/>
        </p:nvSpPr>
        <p:spPr>
          <a:xfrm>
            <a:off x="8111265" y="2415301"/>
            <a:ext cx="742278" cy="290456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Oval 114"/>
          <p:cNvSpPr>
            <a:spLocks noChangeArrowheads="1"/>
          </p:cNvSpPr>
          <p:nvPr/>
        </p:nvSpPr>
        <p:spPr bwMode="auto">
          <a:xfrm>
            <a:off x="4001381" y="186951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60" name="Oval 114"/>
          <p:cNvSpPr>
            <a:spLocks noChangeArrowheads="1"/>
          </p:cNvSpPr>
          <p:nvPr/>
        </p:nvSpPr>
        <p:spPr bwMode="auto">
          <a:xfrm>
            <a:off x="3990455" y="2428915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9451559" y="215191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59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69" name="직사각형 168"/>
          <p:cNvSpPr/>
          <p:nvPr/>
        </p:nvSpPr>
        <p:spPr>
          <a:xfrm>
            <a:off x="9096557" y="195827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9211133" y="1710852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9135830" y="2227219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9211133" y="2625252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9096557" y="242085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728" y="7832562"/>
            <a:ext cx="302332" cy="266052"/>
          </a:xfrm>
          <a:prstGeom prst="rect">
            <a:avLst/>
          </a:prstGeom>
          <a:solidFill>
            <a:srgbClr val="FF00FF"/>
          </a:solidFill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111" y="7832562"/>
            <a:ext cx="302331" cy="266052"/>
          </a:xfrm>
          <a:prstGeom prst="rect">
            <a:avLst/>
          </a:prstGeom>
          <a:solidFill>
            <a:srgbClr val="FF00FF"/>
          </a:solidFill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493" y="7832562"/>
            <a:ext cx="298300" cy="266052"/>
          </a:xfrm>
          <a:prstGeom prst="rect">
            <a:avLst/>
          </a:prstGeom>
          <a:solidFill>
            <a:srgbClr val="FF00FF"/>
          </a:solidFill>
        </p:spPr>
      </p:pic>
      <p:pic>
        <p:nvPicPr>
          <p:cNvPr id="87" name="그림 8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44" y="7832562"/>
            <a:ext cx="302331" cy="266052"/>
          </a:xfrm>
          <a:prstGeom prst="rect">
            <a:avLst/>
          </a:prstGeom>
          <a:solidFill>
            <a:srgbClr val="FF00FF"/>
          </a:solidFill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228" y="7834577"/>
            <a:ext cx="302332" cy="262021"/>
          </a:xfrm>
          <a:prstGeom prst="rect">
            <a:avLst/>
          </a:prstGeom>
          <a:solidFill>
            <a:srgbClr val="FF00FF"/>
          </a:solidFill>
        </p:spPr>
      </p:pic>
    </p:spTree>
    <p:extLst>
      <p:ext uri="{BB962C8B-B14F-4D97-AF65-F5344CB8AC3E}">
        <p14:creationId xmlns:p14="http://schemas.microsoft.com/office/powerpoint/2010/main" val="20780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15</a:t>
            </a:r>
            <a:r>
              <a:rPr lang="ko-KR" altLang="en-US" sz="1000" dirty="0" err="1" smtClean="0">
                <a:latin typeface="+mn-ea"/>
              </a:rPr>
              <a:t>위젯</a:t>
            </a:r>
            <a:endParaRPr lang="en-US" altLang="ko-KR" sz="1000" dirty="0" smtClean="0">
              <a:latin typeface="+mn-ea"/>
            </a:endParaRPr>
          </a:p>
        </p:txBody>
      </p:sp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640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9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9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0" name="Group 229"/>
          <p:cNvGraphicFramePr>
            <a:graphicFrameLocks noGrp="1"/>
          </p:cNvGraphicFramePr>
          <p:nvPr>
            <p:extLst/>
          </p:nvPr>
        </p:nvGraphicFramePr>
        <p:xfrm>
          <a:off x="295585" y="7223221"/>
          <a:ext cx="9367747" cy="1144249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180x54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#e20167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4px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3" y="883783"/>
            <a:ext cx="2251771" cy="3496538"/>
          </a:xfrm>
          <a:prstGeom prst="rect">
            <a:avLst/>
          </a:prstGeom>
        </p:spPr>
      </p:pic>
      <p:cxnSp>
        <p:nvCxnSpPr>
          <p:cNvPr id="123" name="직선 연결선 122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2667980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426673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354936" y="137043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/>
          <p:cNvCxnSpPr/>
          <p:nvPr/>
        </p:nvCxnSpPr>
        <p:spPr>
          <a:xfrm>
            <a:off x="354936" y="3082274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/>
          <p:cNvSpPr/>
          <p:nvPr/>
        </p:nvSpPr>
        <p:spPr>
          <a:xfrm>
            <a:off x="2750181" y="2130384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243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1" name="직선 연결선 130"/>
          <p:cNvCxnSpPr/>
          <p:nvPr/>
        </p:nvCxnSpPr>
        <p:spPr>
          <a:xfrm>
            <a:off x="469203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/>
          <p:cNvCxnSpPr/>
          <p:nvPr/>
        </p:nvCxnSpPr>
        <p:spPr>
          <a:xfrm>
            <a:off x="2638245" y="803275"/>
            <a:ext cx="0" cy="383252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/>
          <p:cNvSpPr/>
          <p:nvPr/>
        </p:nvSpPr>
        <p:spPr>
          <a:xfrm>
            <a:off x="1336050" y="588663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322556" y="58866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2523496" y="58866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51" b="36629"/>
          <a:stretch/>
        </p:blipFill>
        <p:spPr>
          <a:xfrm>
            <a:off x="3358180" y="2541495"/>
            <a:ext cx="5564651" cy="978195"/>
          </a:xfrm>
          <a:prstGeom prst="rect">
            <a:avLst/>
          </a:prstGeom>
        </p:spPr>
      </p:pic>
      <p:cxnSp>
        <p:nvCxnSpPr>
          <p:cNvPr id="83" name="직선 연결선 82"/>
          <p:cNvCxnSpPr/>
          <p:nvPr/>
        </p:nvCxnSpPr>
        <p:spPr>
          <a:xfrm>
            <a:off x="6923166" y="2413591"/>
            <a:ext cx="0" cy="130780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8486152" y="2413591"/>
            <a:ext cx="0" cy="130780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6915225" y="2848358"/>
            <a:ext cx="234573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6915225" y="3326823"/>
            <a:ext cx="234573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직사각형 107"/>
          <p:cNvSpPr/>
          <p:nvPr/>
        </p:nvSpPr>
        <p:spPr>
          <a:xfrm>
            <a:off x="7552841" y="224734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90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8977604" y="292782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0" name="직선 연결선 109"/>
          <p:cNvCxnSpPr/>
          <p:nvPr/>
        </p:nvCxnSpPr>
        <p:spPr>
          <a:xfrm>
            <a:off x="3170489" y="3082274"/>
            <a:ext cx="5835288" cy="0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3807827" y="2413591"/>
            <a:ext cx="0" cy="130780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/>
          <p:cNvSpPr/>
          <p:nvPr/>
        </p:nvSpPr>
        <p:spPr>
          <a:xfrm>
            <a:off x="3472610" y="223478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4" name="직선 연결선 113"/>
          <p:cNvCxnSpPr/>
          <p:nvPr/>
        </p:nvCxnSpPr>
        <p:spPr>
          <a:xfrm>
            <a:off x="8741333" y="2413591"/>
            <a:ext cx="0" cy="130780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/>
          <p:cNvSpPr/>
          <p:nvPr/>
        </p:nvSpPr>
        <p:spPr>
          <a:xfrm>
            <a:off x="8445975" y="224734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8" name="직선 연결선 137"/>
          <p:cNvCxnSpPr/>
          <p:nvPr/>
        </p:nvCxnSpPr>
        <p:spPr>
          <a:xfrm>
            <a:off x="3510116" y="2413591"/>
            <a:ext cx="0" cy="130780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14"/>
          <p:cNvSpPr>
            <a:spLocks noChangeArrowheads="1"/>
          </p:cNvSpPr>
          <p:nvPr/>
        </p:nvSpPr>
        <p:spPr bwMode="auto">
          <a:xfrm>
            <a:off x="6960269" y="2868842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1" name="Oval 114"/>
          <p:cNvSpPr>
            <a:spLocks noChangeArrowheads="1"/>
          </p:cNvSpPr>
          <p:nvPr/>
        </p:nvSpPr>
        <p:spPr bwMode="auto">
          <a:xfrm>
            <a:off x="3844930" y="2829402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2" name="Oval 114"/>
          <p:cNvSpPr>
            <a:spLocks noChangeArrowheads="1"/>
          </p:cNvSpPr>
          <p:nvPr/>
        </p:nvSpPr>
        <p:spPr bwMode="auto">
          <a:xfrm>
            <a:off x="7273930" y="2916488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95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03" y="1971243"/>
            <a:ext cx="4258929" cy="598912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4" y="872855"/>
            <a:ext cx="2256836" cy="40058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>
                <a:latin typeface="+mn-ea"/>
              </a:rPr>
              <a:t>10</a:t>
            </a:r>
            <a:r>
              <a:rPr lang="ko-KR" altLang="en-US" sz="1000" dirty="0">
                <a:latin typeface="+mn-ea"/>
              </a:rPr>
              <a:t>설정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295585" y="7223221"/>
          <a:ext cx="9367747" cy="1144249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#CCC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640x80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#F4f4F4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(menu)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30x30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btn_exit.png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18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28" name="그림 1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749" y="3316571"/>
            <a:ext cx="4439460" cy="568806"/>
          </a:xfrm>
          <a:prstGeom prst="rect">
            <a:avLst/>
          </a:prstGeom>
        </p:spPr>
      </p:pic>
      <p:cxnSp>
        <p:nvCxnSpPr>
          <p:cNvPr id="132" name="직선 연결선 131"/>
          <p:cNvCxnSpPr/>
          <p:nvPr/>
        </p:nvCxnSpPr>
        <p:spPr>
          <a:xfrm>
            <a:off x="4391098" y="3261850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직사각형 145"/>
          <p:cNvSpPr/>
          <p:nvPr/>
        </p:nvSpPr>
        <p:spPr>
          <a:xfrm>
            <a:off x="8902812" y="317500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4328916" y="389210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8563457" y="389210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27" name="직사각형 226"/>
          <p:cNvSpPr/>
          <p:nvPr/>
        </p:nvSpPr>
        <p:spPr>
          <a:xfrm>
            <a:off x="8863540" y="352590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281" name="직선 연결선 280"/>
          <p:cNvCxnSpPr/>
          <p:nvPr/>
        </p:nvCxnSpPr>
        <p:spPr>
          <a:xfrm>
            <a:off x="4306180" y="3298398"/>
            <a:ext cx="460513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4306180" y="3323202"/>
            <a:ext cx="460513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4306180" y="3892106"/>
            <a:ext cx="460513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4600064" y="3261850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>
            <a:off x="8599062" y="3261850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8808028" y="3261850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114"/>
          <p:cNvSpPr>
            <a:spLocks noChangeArrowheads="1"/>
          </p:cNvSpPr>
          <p:nvPr/>
        </p:nvSpPr>
        <p:spPr bwMode="auto">
          <a:xfrm>
            <a:off x="4484918" y="3405828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7" name="Oval 114"/>
          <p:cNvSpPr>
            <a:spLocks noChangeArrowheads="1"/>
          </p:cNvSpPr>
          <p:nvPr/>
        </p:nvSpPr>
        <p:spPr bwMode="auto">
          <a:xfrm>
            <a:off x="6698727" y="355991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</a:p>
        </p:txBody>
      </p:sp>
      <p:sp>
        <p:nvSpPr>
          <p:cNvPr id="66" name="Oval 114"/>
          <p:cNvSpPr>
            <a:spLocks noChangeArrowheads="1"/>
          </p:cNvSpPr>
          <p:nvPr/>
        </p:nvSpPr>
        <p:spPr bwMode="auto">
          <a:xfrm>
            <a:off x="6698727" y="320811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A</a:t>
            </a:r>
          </a:p>
        </p:txBody>
      </p:sp>
      <p:cxnSp>
        <p:nvCxnSpPr>
          <p:cNvPr id="83" name="직선 연결선 82"/>
          <p:cNvCxnSpPr/>
          <p:nvPr/>
        </p:nvCxnSpPr>
        <p:spPr>
          <a:xfrm>
            <a:off x="4211825" y="1960488"/>
            <a:ext cx="460513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>
            <a:off x="4211825" y="2560458"/>
            <a:ext cx="460513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4366158" y="1891928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4575124" y="1891928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8438654" y="1916020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8647620" y="1916020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/>
        </p:nvSpPr>
        <p:spPr>
          <a:xfrm>
            <a:off x="4302917" y="256514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8388596" y="254387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8642281" y="212197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3" name="Oval 114"/>
          <p:cNvSpPr>
            <a:spLocks noChangeArrowheads="1"/>
          </p:cNvSpPr>
          <p:nvPr/>
        </p:nvSpPr>
        <p:spPr bwMode="auto">
          <a:xfrm>
            <a:off x="6238081" y="2010219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5" name="Oval 114"/>
          <p:cNvSpPr>
            <a:spLocks noChangeArrowheads="1"/>
          </p:cNvSpPr>
          <p:nvPr/>
        </p:nvSpPr>
        <p:spPr bwMode="auto">
          <a:xfrm>
            <a:off x="8117740" y="206580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354936" y="118259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354936" y="1462593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354936" y="1822871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354936" y="2113500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/>
          <p:cNvCxnSpPr/>
          <p:nvPr/>
        </p:nvCxnSpPr>
        <p:spPr>
          <a:xfrm>
            <a:off x="354936" y="491986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직사각형 135"/>
          <p:cNvSpPr/>
          <p:nvPr/>
        </p:nvSpPr>
        <p:spPr>
          <a:xfrm>
            <a:off x="421618" y="1858693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7" name="직사각형 136"/>
          <p:cNvSpPr/>
          <p:nvPr/>
        </p:nvSpPr>
        <p:spPr>
          <a:xfrm>
            <a:off x="439996" y="872855"/>
            <a:ext cx="2239409" cy="589738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8" name="직사각형 137"/>
          <p:cNvSpPr/>
          <p:nvPr/>
        </p:nvSpPr>
        <p:spPr>
          <a:xfrm>
            <a:off x="2663288" y="90494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2663288" y="1209876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2663288" y="1885527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2772651" y="105526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2719486" y="1693512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43" name="직선 연결선 142"/>
          <p:cNvCxnSpPr/>
          <p:nvPr/>
        </p:nvCxnSpPr>
        <p:spPr>
          <a:xfrm>
            <a:off x="354936" y="119676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/>
          <p:nvPr/>
        </p:nvCxnSpPr>
        <p:spPr>
          <a:xfrm>
            <a:off x="354936" y="1847675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/>
          <p:cNvCxnSpPr/>
          <p:nvPr/>
        </p:nvCxnSpPr>
        <p:spPr>
          <a:xfrm>
            <a:off x="520852" y="866042"/>
            <a:ext cx="0" cy="416016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/>
          <p:cNvCxnSpPr/>
          <p:nvPr/>
        </p:nvCxnSpPr>
        <p:spPr>
          <a:xfrm>
            <a:off x="2572938" y="866042"/>
            <a:ext cx="0" cy="416016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직사각형 150"/>
          <p:cNvSpPr/>
          <p:nvPr/>
        </p:nvSpPr>
        <p:spPr>
          <a:xfrm>
            <a:off x="308691" y="498932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2484237" y="498932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1267052" y="4989321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290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99" name="직선 연결선 98"/>
          <p:cNvCxnSpPr/>
          <p:nvPr/>
        </p:nvCxnSpPr>
        <p:spPr>
          <a:xfrm>
            <a:off x="354936" y="3127100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354936" y="341772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/>
          <p:cNvSpPr/>
          <p:nvPr/>
        </p:nvSpPr>
        <p:spPr>
          <a:xfrm>
            <a:off x="421618" y="3162922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2663288" y="3189756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2719486" y="2997741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06" name="직선 연결선 105"/>
          <p:cNvCxnSpPr/>
          <p:nvPr/>
        </p:nvCxnSpPr>
        <p:spPr>
          <a:xfrm>
            <a:off x="354936" y="3151904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354936" y="3766143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354936" y="405677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/>
          <p:cNvSpPr/>
          <p:nvPr/>
        </p:nvSpPr>
        <p:spPr>
          <a:xfrm>
            <a:off x="421618" y="3801965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2663288" y="3828799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2719486" y="363678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4" name="직선 연결선 113"/>
          <p:cNvCxnSpPr/>
          <p:nvPr/>
        </p:nvCxnSpPr>
        <p:spPr>
          <a:xfrm>
            <a:off x="354936" y="379094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62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>
                <a:latin typeface="+mn-ea"/>
              </a:rPr>
              <a:t>10_</a:t>
            </a:r>
            <a:r>
              <a:rPr lang="ko-KR" altLang="en-US" sz="1000" dirty="0">
                <a:latin typeface="+mn-ea"/>
              </a:rPr>
              <a:t>설정</a:t>
            </a:r>
            <a:r>
              <a:rPr lang="en-US" altLang="ko-KR" sz="1000" dirty="0">
                <a:latin typeface="+mn-ea"/>
              </a:rPr>
              <a:t>_</a:t>
            </a:r>
            <a:r>
              <a:rPr lang="en-US" altLang="ko-KR" sz="1000" dirty="0" smtClean="0">
                <a:latin typeface="+mn-ea"/>
              </a:rPr>
              <a:t>01</a:t>
            </a:r>
            <a:r>
              <a:rPr lang="en-US" altLang="ko-KR" sz="1000" dirty="0">
                <a:latin typeface="+mn-ea"/>
              </a:rPr>
              <a:t>.psd</a:t>
            </a: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247222" y="6796473"/>
          <a:ext cx="9367747" cy="1711295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381563"/>
                <a:gridCol w="2126512"/>
                <a:gridCol w="2254102"/>
                <a:gridCol w="150232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180x60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color : #FFF</a:t>
                      </a: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Storke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: 1px, 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bbb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Switch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#23294b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기본 시스템 스위치 </a:t>
                      </a: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on</a:t>
                      </a:r>
                      <a:r>
                        <a:rPr kumimoji="0" lang="en-US" altLang="ko-KR" sz="900" baseline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color #23294b   off color #</a:t>
                      </a:r>
                      <a:r>
                        <a:rPr kumimoji="0" lang="en-US" altLang="ko-KR" sz="900" baseline="0" dirty="0" err="1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ffffff</a:t>
                      </a: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SelectBox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150x70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color : #F4F4F4</a:t>
                      </a: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Storke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: 1px, 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bbb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Select </a:t>
                      </a: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64x70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btn_select.png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680484"/>
                <a:gridCol w="91962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59" name="그림 5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126" y="1039286"/>
            <a:ext cx="4002528" cy="750474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891" y="2627809"/>
            <a:ext cx="4013337" cy="1837356"/>
          </a:xfrm>
          <a:prstGeom prst="rect">
            <a:avLst/>
          </a:prstGeom>
        </p:spPr>
      </p:pic>
      <p:cxnSp>
        <p:nvCxnSpPr>
          <p:cNvPr id="61" name="직선 연결선 60"/>
          <p:cNvCxnSpPr/>
          <p:nvPr/>
        </p:nvCxnSpPr>
        <p:spPr>
          <a:xfrm>
            <a:off x="4478116" y="1031666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4478116" y="1789760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4593125" y="954067"/>
            <a:ext cx="0" cy="93417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8603327" y="954067"/>
            <a:ext cx="0" cy="93417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8406161" y="954067"/>
            <a:ext cx="0" cy="93417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7279829" y="954067"/>
            <a:ext cx="0" cy="93417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4773624" y="954067"/>
            <a:ext cx="0" cy="93417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8650452" y="1003093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541148" y="1884039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7694436" y="1884039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90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350369" y="1884039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cxnSp>
        <p:nvCxnSpPr>
          <p:cNvPr id="76" name="직선 연결선 75"/>
          <p:cNvCxnSpPr/>
          <p:nvPr/>
        </p:nvCxnSpPr>
        <p:spPr>
          <a:xfrm>
            <a:off x="4478116" y="2609513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4534799" y="4525853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8350369" y="4624278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4478116" y="2857166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4463709" y="3199282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직사각형 128"/>
          <p:cNvSpPr/>
          <p:nvPr/>
        </p:nvSpPr>
        <p:spPr>
          <a:xfrm>
            <a:off x="8618490" y="2595467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8618490" y="3135275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10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8618490" y="2900693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27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cxnSp>
        <p:nvCxnSpPr>
          <p:cNvPr id="159" name="직선 연결선 158"/>
          <p:cNvCxnSpPr/>
          <p:nvPr/>
        </p:nvCxnSpPr>
        <p:spPr>
          <a:xfrm>
            <a:off x="4478116" y="1227658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/>
          <p:cNvCxnSpPr/>
          <p:nvPr/>
        </p:nvCxnSpPr>
        <p:spPr>
          <a:xfrm>
            <a:off x="4478116" y="1597318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직사각형 160"/>
          <p:cNvSpPr/>
          <p:nvPr/>
        </p:nvSpPr>
        <p:spPr>
          <a:xfrm>
            <a:off x="8650452" y="1300828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30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8650452" y="1559244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205" name="Oval 114"/>
          <p:cNvSpPr>
            <a:spLocks noChangeArrowheads="1"/>
          </p:cNvSpPr>
          <p:nvPr/>
        </p:nvSpPr>
        <p:spPr bwMode="auto">
          <a:xfrm>
            <a:off x="7189341" y="113455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A</a:t>
            </a:r>
          </a:p>
        </p:txBody>
      </p:sp>
      <p:pic>
        <p:nvPicPr>
          <p:cNvPr id="206" name="그림 20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709" y="7172134"/>
            <a:ext cx="641706" cy="213902"/>
          </a:xfrm>
          <a:prstGeom prst="rect">
            <a:avLst/>
          </a:prstGeom>
        </p:spPr>
      </p:pic>
      <p:sp>
        <p:nvSpPr>
          <p:cNvPr id="207" name="Oval 114"/>
          <p:cNvSpPr>
            <a:spLocks noChangeArrowheads="1"/>
          </p:cNvSpPr>
          <p:nvPr/>
        </p:nvSpPr>
        <p:spPr bwMode="auto">
          <a:xfrm>
            <a:off x="7771100" y="2721516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14" name="Oval 114"/>
          <p:cNvSpPr>
            <a:spLocks noChangeArrowheads="1"/>
          </p:cNvSpPr>
          <p:nvPr/>
        </p:nvSpPr>
        <p:spPr bwMode="auto">
          <a:xfrm>
            <a:off x="4688944" y="1172756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15" name="Oval 114"/>
          <p:cNvSpPr>
            <a:spLocks noChangeArrowheads="1"/>
          </p:cNvSpPr>
          <p:nvPr/>
        </p:nvSpPr>
        <p:spPr bwMode="auto">
          <a:xfrm>
            <a:off x="8037051" y="1295142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593125" y="2473577"/>
            <a:ext cx="4010202" cy="2083058"/>
            <a:chOff x="4593125" y="2473577"/>
            <a:chExt cx="4010202" cy="3893424"/>
          </a:xfrm>
        </p:grpSpPr>
        <p:cxnSp>
          <p:nvCxnSpPr>
            <p:cNvPr id="79" name="직선 연결선 78"/>
            <p:cNvCxnSpPr/>
            <p:nvPr/>
          </p:nvCxnSpPr>
          <p:spPr>
            <a:xfrm>
              <a:off x="8603327" y="2473577"/>
              <a:ext cx="0" cy="389342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8406161" y="2473577"/>
              <a:ext cx="0" cy="389342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/>
            <p:cNvCxnSpPr/>
            <p:nvPr/>
          </p:nvCxnSpPr>
          <p:spPr>
            <a:xfrm>
              <a:off x="4773624" y="2473577"/>
              <a:ext cx="0" cy="389342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/>
            <p:cNvCxnSpPr/>
            <p:nvPr/>
          </p:nvCxnSpPr>
          <p:spPr>
            <a:xfrm>
              <a:off x="4593125" y="2473577"/>
              <a:ext cx="0" cy="389342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7" name="그림 1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4" y="872855"/>
            <a:ext cx="2256836" cy="4005884"/>
          </a:xfrm>
          <a:prstGeom prst="rect">
            <a:avLst/>
          </a:prstGeom>
        </p:spPr>
      </p:pic>
      <p:sp>
        <p:nvSpPr>
          <p:cNvPr id="149" name="직사각형 148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/>
          <p:nvPr/>
        </p:nvCxnSpPr>
        <p:spPr>
          <a:xfrm>
            <a:off x="354936" y="118259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/>
          <p:cNvCxnSpPr/>
          <p:nvPr/>
        </p:nvCxnSpPr>
        <p:spPr>
          <a:xfrm>
            <a:off x="354936" y="1462593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/>
          <p:cNvCxnSpPr/>
          <p:nvPr/>
        </p:nvCxnSpPr>
        <p:spPr>
          <a:xfrm>
            <a:off x="354936" y="1822871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354936" y="2113500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354936" y="491986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직사각형 166"/>
          <p:cNvSpPr/>
          <p:nvPr/>
        </p:nvSpPr>
        <p:spPr>
          <a:xfrm>
            <a:off x="421618" y="1858693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8" name="직사각형 167"/>
          <p:cNvSpPr/>
          <p:nvPr/>
        </p:nvSpPr>
        <p:spPr>
          <a:xfrm>
            <a:off x="439996" y="872855"/>
            <a:ext cx="2239409" cy="589738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9" name="직사각형 168"/>
          <p:cNvSpPr/>
          <p:nvPr/>
        </p:nvSpPr>
        <p:spPr>
          <a:xfrm>
            <a:off x="2663288" y="90494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2663288" y="1209876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2663288" y="1885527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2772651" y="105526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2719486" y="1693512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354936" y="119676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/>
          <p:nvPr/>
        </p:nvCxnSpPr>
        <p:spPr>
          <a:xfrm>
            <a:off x="354936" y="1847675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/>
          <p:cNvCxnSpPr/>
          <p:nvPr/>
        </p:nvCxnSpPr>
        <p:spPr>
          <a:xfrm>
            <a:off x="520852" y="866042"/>
            <a:ext cx="0" cy="416016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/>
          <p:cNvCxnSpPr/>
          <p:nvPr/>
        </p:nvCxnSpPr>
        <p:spPr>
          <a:xfrm>
            <a:off x="2572938" y="866042"/>
            <a:ext cx="0" cy="416016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/>
          <p:cNvSpPr/>
          <p:nvPr/>
        </p:nvSpPr>
        <p:spPr>
          <a:xfrm>
            <a:off x="308691" y="498932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1" name="직사각형 180"/>
          <p:cNvSpPr/>
          <p:nvPr/>
        </p:nvSpPr>
        <p:spPr>
          <a:xfrm>
            <a:off x="2484237" y="498932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2" name="직사각형 181"/>
          <p:cNvSpPr/>
          <p:nvPr/>
        </p:nvSpPr>
        <p:spPr>
          <a:xfrm>
            <a:off x="1267052" y="4989321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290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83" name="직선 연결선 182"/>
          <p:cNvCxnSpPr/>
          <p:nvPr/>
        </p:nvCxnSpPr>
        <p:spPr>
          <a:xfrm>
            <a:off x="354936" y="3127100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/>
          <p:cNvCxnSpPr/>
          <p:nvPr/>
        </p:nvCxnSpPr>
        <p:spPr>
          <a:xfrm>
            <a:off x="354936" y="341772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/>
          <p:cNvSpPr/>
          <p:nvPr/>
        </p:nvSpPr>
        <p:spPr>
          <a:xfrm>
            <a:off x="421618" y="3162922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6" name="직사각형 185"/>
          <p:cNvSpPr/>
          <p:nvPr/>
        </p:nvSpPr>
        <p:spPr>
          <a:xfrm>
            <a:off x="2663288" y="3189756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7" name="직사각형 186"/>
          <p:cNvSpPr/>
          <p:nvPr/>
        </p:nvSpPr>
        <p:spPr>
          <a:xfrm>
            <a:off x="2719486" y="2997741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88" name="직선 연결선 187"/>
          <p:cNvCxnSpPr/>
          <p:nvPr/>
        </p:nvCxnSpPr>
        <p:spPr>
          <a:xfrm>
            <a:off x="354936" y="3151904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/>
          <p:cNvCxnSpPr/>
          <p:nvPr/>
        </p:nvCxnSpPr>
        <p:spPr>
          <a:xfrm>
            <a:off x="354936" y="3766143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354936" y="405677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직사각형 190"/>
          <p:cNvSpPr/>
          <p:nvPr/>
        </p:nvSpPr>
        <p:spPr>
          <a:xfrm>
            <a:off x="421618" y="3801965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2" name="직사각형 191"/>
          <p:cNvSpPr/>
          <p:nvPr/>
        </p:nvSpPr>
        <p:spPr>
          <a:xfrm>
            <a:off x="2663288" y="3828799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2719486" y="363678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94" name="직선 연결선 193"/>
          <p:cNvCxnSpPr/>
          <p:nvPr/>
        </p:nvCxnSpPr>
        <p:spPr>
          <a:xfrm>
            <a:off x="354936" y="379094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/>
          <p:cNvCxnSpPr/>
          <p:nvPr/>
        </p:nvCxnSpPr>
        <p:spPr>
          <a:xfrm>
            <a:off x="4463709" y="3315301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/>
          <p:cNvCxnSpPr/>
          <p:nvPr/>
        </p:nvCxnSpPr>
        <p:spPr>
          <a:xfrm>
            <a:off x="4463709" y="3756617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/>
          <p:cNvCxnSpPr/>
          <p:nvPr/>
        </p:nvCxnSpPr>
        <p:spPr>
          <a:xfrm>
            <a:off x="4463709" y="3880442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/>
          <p:cNvCxnSpPr/>
          <p:nvPr/>
        </p:nvCxnSpPr>
        <p:spPr>
          <a:xfrm>
            <a:off x="4463709" y="4223342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/>
          <p:cNvCxnSpPr/>
          <p:nvPr/>
        </p:nvCxnSpPr>
        <p:spPr>
          <a:xfrm>
            <a:off x="4463709" y="4465165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6346044" y="3180462"/>
            <a:ext cx="1596139" cy="578091"/>
            <a:chOff x="5898302" y="1852983"/>
            <a:chExt cx="2201143" cy="797212"/>
          </a:xfrm>
        </p:grpSpPr>
        <p:cxnSp>
          <p:nvCxnSpPr>
            <p:cNvPr id="204" name="직선 연결선 203"/>
            <p:cNvCxnSpPr/>
            <p:nvPr/>
          </p:nvCxnSpPr>
          <p:spPr>
            <a:xfrm>
              <a:off x="7442756" y="1959742"/>
              <a:ext cx="0" cy="690453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연결선 212"/>
            <p:cNvCxnSpPr/>
            <p:nvPr/>
          </p:nvCxnSpPr>
          <p:spPr>
            <a:xfrm>
              <a:off x="7382496" y="1959743"/>
              <a:ext cx="0" cy="690452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/>
            <p:cNvCxnSpPr/>
            <p:nvPr/>
          </p:nvCxnSpPr>
          <p:spPr>
            <a:xfrm>
              <a:off x="7276166" y="1959743"/>
              <a:ext cx="0" cy="690452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직선 연결선 271"/>
            <p:cNvCxnSpPr/>
            <p:nvPr/>
          </p:nvCxnSpPr>
          <p:spPr>
            <a:xfrm>
              <a:off x="7205273" y="1959743"/>
              <a:ext cx="0" cy="690452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3" name="직사각형 272"/>
            <p:cNvSpPr/>
            <p:nvPr/>
          </p:nvSpPr>
          <p:spPr>
            <a:xfrm>
              <a:off x="6580492" y="1874249"/>
              <a:ext cx="115416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900" b="1" dirty="0" smtClean="0">
                  <a:solidFill>
                    <a:srgbClr val="000000"/>
                  </a:solidFill>
                </a:rPr>
                <a:t>75</a:t>
              </a:r>
              <a:endParaRPr lang="en-US" altLang="ko-KR" sz="900" b="1" dirty="0">
                <a:solidFill>
                  <a:srgbClr val="000000"/>
                </a:solidFill>
              </a:endParaRPr>
            </a:p>
          </p:txBody>
        </p:sp>
        <p:sp>
          <p:nvSpPr>
            <p:cNvPr id="274" name="직사각형 273"/>
            <p:cNvSpPr/>
            <p:nvPr/>
          </p:nvSpPr>
          <p:spPr>
            <a:xfrm>
              <a:off x="7208332" y="1852983"/>
              <a:ext cx="57708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900" b="1" dirty="0" smtClean="0">
                  <a:solidFill>
                    <a:srgbClr val="000000"/>
                  </a:solidFill>
                </a:rPr>
                <a:t>4</a:t>
              </a:r>
              <a:endParaRPr lang="en-US" altLang="ko-KR" sz="900" b="1" dirty="0">
                <a:solidFill>
                  <a:srgbClr val="000000"/>
                </a:solidFill>
              </a:endParaRPr>
            </a:p>
          </p:txBody>
        </p:sp>
        <p:sp>
          <p:nvSpPr>
            <p:cNvPr id="275" name="직사각형 274"/>
            <p:cNvSpPr/>
            <p:nvPr/>
          </p:nvSpPr>
          <p:spPr>
            <a:xfrm>
              <a:off x="7371365" y="1852983"/>
              <a:ext cx="57708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900" b="1" dirty="0" smtClean="0">
                  <a:solidFill>
                    <a:srgbClr val="000000"/>
                  </a:solidFill>
                </a:rPr>
                <a:t>4</a:t>
              </a:r>
              <a:endParaRPr lang="en-US" altLang="ko-KR" sz="900" b="1" dirty="0">
                <a:solidFill>
                  <a:srgbClr val="000000"/>
                </a:solidFill>
              </a:endParaRPr>
            </a:p>
          </p:txBody>
        </p:sp>
        <p:sp>
          <p:nvSpPr>
            <p:cNvPr id="276" name="직사각형 275"/>
            <p:cNvSpPr/>
            <p:nvPr/>
          </p:nvSpPr>
          <p:spPr>
            <a:xfrm>
              <a:off x="7984029" y="1874249"/>
              <a:ext cx="115416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900" b="1" dirty="0" smtClean="0">
                  <a:solidFill>
                    <a:srgbClr val="000000"/>
                  </a:solidFill>
                </a:rPr>
                <a:t>75</a:t>
              </a:r>
              <a:endParaRPr lang="en-US" altLang="ko-KR" sz="9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77" name="직선 연결선 276"/>
            <p:cNvCxnSpPr/>
            <p:nvPr/>
          </p:nvCxnSpPr>
          <p:spPr>
            <a:xfrm>
              <a:off x="5898302" y="1959743"/>
              <a:ext cx="0" cy="690452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9" name="직사각형 278"/>
          <p:cNvSpPr/>
          <p:nvPr/>
        </p:nvSpPr>
        <p:spPr>
          <a:xfrm>
            <a:off x="8618490" y="3725415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10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280" name="직사각형 279"/>
          <p:cNvSpPr/>
          <p:nvPr/>
        </p:nvSpPr>
        <p:spPr>
          <a:xfrm>
            <a:off x="8618490" y="3966436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27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281" name="직사각형 280"/>
          <p:cNvSpPr/>
          <p:nvPr/>
        </p:nvSpPr>
        <p:spPr>
          <a:xfrm>
            <a:off x="8618490" y="3413185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35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282" name="직사각형 281"/>
          <p:cNvSpPr/>
          <p:nvPr/>
        </p:nvSpPr>
        <p:spPr>
          <a:xfrm>
            <a:off x="8618490" y="4252628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283" name="Oval 114"/>
          <p:cNvSpPr>
            <a:spLocks noChangeArrowheads="1"/>
          </p:cNvSpPr>
          <p:nvPr/>
        </p:nvSpPr>
        <p:spPr bwMode="auto">
          <a:xfrm>
            <a:off x="6367274" y="349251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3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84" name="Oval 114"/>
          <p:cNvSpPr>
            <a:spLocks noChangeArrowheads="1"/>
          </p:cNvSpPr>
          <p:nvPr/>
        </p:nvSpPr>
        <p:spPr bwMode="auto">
          <a:xfrm>
            <a:off x="7063801" y="3351772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85" name="Oval 114"/>
          <p:cNvSpPr>
            <a:spLocks noChangeArrowheads="1"/>
          </p:cNvSpPr>
          <p:nvPr/>
        </p:nvSpPr>
        <p:spPr bwMode="auto">
          <a:xfrm>
            <a:off x="7771100" y="389000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86" name="Oval 114"/>
          <p:cNvSpPr>
            <a:spLocks noChangeArrowheads="1"/>
          </p:cNvSpPr>
          <p:nvPr/>
        </p:nvSpPr>
        <p:spPr bwMode="auto">
          <a:xfrm>
            <a:off x="4628388" y="2876569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93" name="Oval 114"/>
          <p:cNvSpPr>
            <a:spLocks noChangeArrowheads="1"/>
          </p:cNvSpPr>
          <p:nvPr/>
        </p:nvSpPr>
        <p:spPr bwMode="auto">
          <a:xfrm>
            <a:off x="4628388" y="343887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99" name="Oval 114"/>
          <p:cNvSpPr>
            <a:spLocks noChangeArrowheads="1"/>
          </p:cNvSpPr>
          <p:nvPr/>
        </p:nvSpPr>
        <p:spPr bwMode="auto">
          <a:xfrm>
            <a:off x="4628388" y="3946380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00" name="Oval 114"/>
          <p:cNvSpPr>
            <a:spLocks noChangeArrowheads="1"/>
          </p:cNvSpPr>
          <p:nvPr/>
        </p:nvSpPr>
        <p:spPr bwMode="auto">
          <a:xfrm>
            <a:off x="7296975" y="362653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4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301" name="그림 30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655" y="7909141"/>
            <a:ext cx="540439" cy="252205"/>
          </a:xfrm>
          <a:prstGeom prst="rect">
            <a:avLst/>
          </a:prstGeom>
        </p:spPr>
      </p:pic>
      <p:pic>
        <p:nvPicPr>
          <p:cNvPr id="302" name="그림 30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894" y="5294627"/>
            <a:ext cx="1428750" cy="666750"/>
          </a:xfrm>
          <a:prstGeom prst="rect">
            <a:avLst/>
          </a:prstGeom>
        </p:spPr>
      </p:pic>
      <p:cxnSp>
        <p:nvCxnSpPr>
          <p:cNvPr id="303" name="직선 연결선 302"/>
          <p:cNvCxnSpPr/>
          <p:nvPr/>
        </p:nvCxnSpPr>
        <p:spPr>
          <a:xfrm>
            <a:off x="8808028" y="5248686"/>
            <a:ext cx="0" cy="80784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직선 연결선 303"/>
          <p:cNvCxnSpPr/>
          <p:nvPr/>
        </p:nvCxnSpPr>
        <p:spPr>
          <a:xfrm>
            <a:off x="7158709" y="5964104"/>
            <a:ext cx="172338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직선 연결선 304"/>
          <p:cNvCxnSpPr/>
          <p:nvPr/>
        </p:nvCxnSpPr>
        <p:spPr>
          <a:xfrm>
            <a:off x="7158709" y="5294681"/>
            <a:ext cx="172338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직선 연결선 305"/>
          <p:cNvCxnSpPr/>
          <p:nvPr/>
        </p:nvCxnSpPr>
        <p:spPr>
          <a:xfrm>
            <a:off x="8203492" y="5248686"/>
            <a:ext cx="0" cy="80784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직사각형 306"/>
          <p:cNvSpPr/>
          <p:nvPr/>
        </p:nvSpPr>
        <p:spPr>
          <a:xfrm>
            <a:off x="8855153" y="5523219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35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308" name="직사각형 307"/>
          <p:cNvSpPr/>
          <p:nvPr/>
        </p:nvSpPr>
        <p:spPr>
          <a:xfrm>
            <a:off x="8340599" y="5971268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32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309" name="Oval 114"/>
          <p:cNvSpPr>
            <a:spLocks noChangeArrowheads="1"/>
          </p:cNvSpPr>
          <p:nvPr/>
        </p:nvSpPr>
        <p:spPr bwMode="auto">
          <a:xfrm>
            <a:off x="8207302" y="5220212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D</a:t>
            </a:r>
          </a:p>
        </p:txBody>
      </p:sp>
      <p:pic>
        <p:nvPicPr>
          <p:cNvPr id="310" name="그림 30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710" y="8238046"/>
            <a:ext cx="230587" cy="25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3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>
                <a:latin typeface="+mn-ea"/>
              </a:rPr>
              <a:t>10_</a:t>
            </a:r>
            <a:r>
              <a:rPr lang="ko-KR" altLang="en-US" sz="1000" dirty="0">
                <a:latin typeface="+mn-ea"/>
              </a:rPr>
              <a:t>설정</a:t>
            </a:r>
            <a:r>
              <a:rPr lang="en-US" altLang="ko-KR" sz="1000" dirty="0">
                <a:latin typeface="+mn-ea"/>
              </a:rPr>
              <a:t>_</a:t>
            </a:r>
            <a:r>
              <a:rPr lang="en-US" altLang="ko-KR" sz="1000" dirty="0" smtClean="0">
                <a:latin typeface="+mn-ea"/>
              </a:rPr>
              <a:t>01</a:t>
            </a:r>
            <a:r>
              <a:rPr lang="en-US" altLang="ko-KR" sz="1000" dirty="0">
                <a:latin typeface="+mn-ea"/>
              </a:rPr>
              <a:t>.psd</a:t>
            </a: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247222" y="6796473"/>
          <a:ext cx="9367747" cy="1507581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381563"/>
                <a:gridCol w="2126512"/>
                <a:gridCol w="2254102"/>
                <a:gridCol w="150232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180x60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color : #FFF</a:t>
                      </a: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Storke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: 1px, 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bbb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680484"/>
                <a:gridCol w="91962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Right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06" name="그림 20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709" y="7172134"/>
            <a:ext cx="641706" cy="213902"/>
          </a:xfrm>
          <a:prstGeom prst="rect">
            <a:avLst/>
          </a:prstGeom>
        </p:spPr>
      </p:pic>
      <p:pic>
        <p:nvPicPr>
          <p:cNvPr id="147" name="그림 1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4" y="872855"/>
            <a:ext cx="2256836" cy="4005884"/>
          </a:xfrm>
          <a:prstGeom prst="rect">
            <a:avLst/>
          </a:prstGeom>
        </p:spPr>
      </p:pic>
      <p:sp>
        <p:nvSpPr>
          <p:cNvPr id="149" name="직사각형 148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/>
          <p:nvPr/>
        </p:nvCxnSpPr>
        <p:spPr>
          <a:xfrm>
            <a:off x="354936" y="118259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/>
          <p:cNvCxnSpPr/>
          <p:nvPr/>
        </p:nvCxnSpPr>
        <p:spPr>
          <a:xfrm>
            <a:off x="354936" y="1462593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/>
          <p:cNvCxnSpPr/>
          <p:nvPr/>
        </p:nvCxnSpPr>
        <p:spPr>
          <a:xfrm>
            <a:off x="354936" y="1822871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354936" y="2113500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354936" y="491986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직사각형 166"/>
          <p:cNvSpPr/>
          <p:nvPr/>
        </p:nvSpPr>
        <p:spPr>
          <a:xfrm>
            <a:off x="421618" y="1858693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8" name="직사각형 167"/>
          <p:cNvSpPr/>
          <p:nvPr/>
        </p:nvSpPr>
        <p:spPr>
          <a:xfrm>
            <a:off x="439996" y="872855"/>
            <a:ext cx="2239409" cy="589738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9" name="직사각형 168"/>
          <p:cNvSpPr/>
          <p:nvPr/>
        </p:nvSpPr>
        <p:spPr>
          <a:xfrm>
            <a:off x="2663288" y="90494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2663288" y="1209876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2663288" y="1885527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2772651" y="105526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2719486" y="1693512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354936" y="119676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/>
          <p:nvPr/>
        </p:nvCxnSpPr>
        <p:spPr>
          <a:xfrm>
            <a:off x="354936" y="1847675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/>
          <p:cNvCxnSpPr/>
          <p:nvPr/>
        </p:nvCxnSpPr>
        <p:spPr>
          <a:xfrm>
            <a:off x="520852" y="866042"/>
            <a:ext cx="0" cy="416016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/>
          <p:cNvCxnSpPr/>
          <p:nvPr/>
        </p:nvCxnSpPr>
        <p:spPr>
          <a:xfrm>
            <a:off x="2572938" y="866042"/>
            <a:ext cx="0" cy="416016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/>
          <p:cNvSpPr/>
          <p:nvPr/>
        </p:nvSpPr>
        <p:spPr>
          <a:xfrm>
            <a:off x="308691" y="498932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1" name="직사각형 180"/>
          <p:cNvSpPr/>
          <p:nvPr/>
        </p:nvSpPr>
        <p:spPr>
          <a:xfrm>
            <a:off x="2484237" y="498932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2" name="직사각형 181"/>
          <p:cNvSpPr/>
          <p:nvPr/>
        </p:nvSpPr>
        <p:spPr>
          <a:xfrm>
            <a:off x="1267052" y="4989321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290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83" name="직선 연결선 182"/>
          <p:cNvCxnSpPr/>
          <p:nvPr/>
        </p:nvCxnSpPr>
        <p:spPr>
          <a:xfrm>
            <a:off x="354936" y="3127100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/>
          <p:cNvCxnSpPr/>
          <p:nvPr/>
        </p:nvCxnSpPr>
        <p:spPr>
          <a:xfrm>
            <a:off x="354936" y="341772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/>
          <p:cNvSpPr/>
          <p:nvPr/>
        </p:nvSpPr>
        <p:spPr>
          <a:xfrm>
            <a:off x="421618" y="3162922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6" name="직사각형 185"/>
          <p:cNvSpPr/>
          <p:nvPr/>
        </p:nvSpPr>
        <p:spPr>
          <a:xfrm>
            <a:off x="2663288" y="3189756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7" name="직사각형 186"/>
          <p:cNvSpPr/>
          <p:nvPr/>
        </p:nvSpPr>
        <p:spPr>
          <a:xfrm>
            <a:off x="2719486" y="2997741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88" name="직선 연결선 187"/>
          <p:cNvCxnSpPr/>
          <p:nvPr/>
        </p:nvCxnSpPr>
        <p:spPr>
          <a:xfrm>
            <a:off x="354936" y="3151904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/>
          <p:cNvCxnSpPr/>
          <p:nvPr/>
        </p:nvCxnSpPr>
        <p:spPr>
          <a:xfrm>
            <a:off x="354936" y="3766143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354936" y="405677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직사각형 190"/>
          <p:cNvSpPr/>
          <p:nvPr/>
        </p:nvSpPr>
        <p:spPr>
          <a:xfrm>
            <a:off x="421618" y="3801965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2" name="직사각형 191"/>
          <p:cNvSpPr/>
          <p:nvPr/>
        </p:nvSpPr>
        <p:spPr>
          <a:xfrm>
            <a:off x="2663288" y="3828799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2719486" y="363678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94" name="직선 연결선 193"/>
          <p:cNvCxnSpPr/>
          <p:nvPr/>
        </p:nvCxnSpPr>
        <p:spPr>
          <a:xfrm>
            <a:off x="354936" y="379094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그림 1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336" y="1123177"/>
            <a:ext cx="4968846" cy="745327"/>
          </a:xfrm>
          <a:prstGeom prst="rect">
            <a:avLst/>
          </a:prstGeom>
        </p:spPr>
      </p:pic>
      <p:cxnSp>
        <p:nvCxnSpPr>
          <p:cNvPr id="113" name="직선 연결선 112"/>
          <p:cNvCxnSpPr/>
          <p:nvPr/>
        </p:nvCxnSpPr>
        <p:spPr>
          <a:xfrm>
            <a:off x="8869975" y="1108358"/>
            <a:ext cx="0" cy="71067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8623000" y="1108358"/>
            <a:ext cx="0" cy="71067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>
            <a:off x="4097091" y="1108358"/>
            <a:ext cx="0" cy="71067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3856070" y="1108358"/>
            <a:ext cx="0" cy="71067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3767110" y="1315055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767110" y="1144679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3767110" y="1788249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3767110" y="1617873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14"/>
          <p:cNvSpPr>
            <a:spLocks noChangeArrowheads="1"/>
          </p:cNvSpPr>
          <p:nvPr/>
        </p:nvSpPr>
        <p:spPr bwMode="auto">
          <a:xfrm>
            <a:off x="4048796" y="122456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2" name="Oval 114"/>
          <p:cNvSpPr>
            <a:spLocks noChangeArrowheads="1"/>
          </p:cNvSpPr>
          <p:nvPr/>
        </p:nvSpPr>
        <p:spPr bwMode="auto">
          <a:xfrm>
            <a:off x="7158312" y="1207974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3907660" y="1815897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8688034" y="1815897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8915460" y="1665580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8915460" y="1401268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18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8915460" y="1168643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pic>
        <p:nvPicPr>
          <p:cNvPr id="128" name="그림 1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805" y="2319210"/>
            <a:ext cx="5006170" cy="181473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3856070" y="2349987"/>
            <a:ext cx="5013905" cy="1905875"/>
            <a:chOff x="3856070" y="3340296"/>
            <a:chExt cx="5013905" cy="710670"/>
          </a:xfrm>
        </p:grpSpPr>
        <p:cxnSp>
          <p:nvCxnSpPr>
            <p:cNvPr id="133" name="직선 연결선 132"/>
            <p:cNvCxnSpPr/>
            <p:nvPr/>
          </p:nvCxnSpPr>
          <p:spPr>
            <a:xfrm>
              <a:off x="8869975" y="3340296"/>
              <a:ext cx="0" cy="71067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/>
            <p:cNvCxnSpPr/>
            <p:nvPr/>
          </p:nvCxnSpPr>
          <p:spPr>
            <a:xfrm>
              <a:off x="8623000" y="3340296"/>
              <a:ext cx="0" cy="71067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/>
            <p:cNvCxnSpPr/>
            <p:nvPr/>
          </p:nvCxnSpPr>
          <p:spPr>
            <a:xfrm>
              <a:off x="4097091" y="3340296"/>
              <a:ext cx="0" cy="71067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/>
            <p:cNvCxnSpPr/>
            <p:nvPr/>
          </p:nvCxnSpPr>
          <p:spPr>
            <a:xfrm>
              <a:off x="3856070" y="3340296"/>
              <a:ext cx="0" cy="71067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직사각형 136"/>
          <p:cNvSpPr/>
          <p:nvPr/>
        </p:nvSpPr>
        <p:spPr>
          <a:xfrm>
            <a:off x="3907660" y="4257385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8688034" y="4257385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cxnSp>
        <p:nvCxnSpPr>
          <p:cNvPr id="139" name="직선 연결선 138"/>
          <p:cNvCxnSpPr/>
          <p:nvPr/>
        </p:nvCxnSpPr>
        <p:spPr>
          <a:xfrm>
            <a:off x="3767110" y="2404199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/>
          <p:nvPr/>
        </p:nvCxnSpPr>
        <p:spPr>
          <a:xfrm>
            <a:off x="3767110" y="2620099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/>
          <p:cNvCxnSpPr/>
          <p:nvPr/>
        </p:nvCxnSpPr>
        <p:spPr>
          <a:xfrm>
            <a:off x="3767110" y="3105599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/>
          <p:nvPr/>
        </p:nvCxnSpPr>
        <p:spPr>
          <a:xfrm>
            <a:off x="3767110" y="3242992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/>
          <p:nvPr/>
        </p:nvCxnSpPr>
        <p:spPr>
          <a:xfrm>
            <a:off x="3767110" y="3728492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/>
          <p:cNvCxnSpPr/>
          <p:nvPr/>
        </p:nvCxnSpPr>
        <p:spPr>
          <a:xfrm>
            <a:off x="3767110" y="4158483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직사각형 150"/>
          <p:cNvSpPr/>
          <p:nvPr/>
        </p:nvSpPr>
        <p:spPr>
          <a:xfrm>
            <a:off x="8915460" y="2442299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8915460" y="2806547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30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8915460" y="3110595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10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8915460" y="3790869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30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8915460" y="3412072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30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57" name="Oval 114"/>
          <p:cNvSpPr>
            <a:spLocks noChangeArrowheads="1"/>
          </p:cNvSpPr>
          <p:nvPr/>
        </p:nvSpPr>
        <p:spPr bwMode="auto">
          <a:xfrm>
            <a:off x="4048796" y="264185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58" name="Oval 114"/>
          <p:cNvSpPr>
            <a:spLocks noChangeArrowheads="1"/>
          </p:cNvSpPr>
          <p:nvPr/>
        </p:nvSpPr>
        <p:spPr bwMode="auto">
          <a:xfrm>
            <a:off x="4048796" y="3330172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7" name="Oval 114"/>
          <p:cNvSpPr>
            <a:spLocks noChangeArrowheads="1"/>
          </p:cNvSpPr>
          <p:nvPr/>
        </p:nvSpPr>
        <p:spPr bwMode="auto">
          <a:xfrm>
            <a:off x="7189341" y="2562824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A</a:t>
            </a:r>
          </a:p>
        </p:txBody>
      </p:sp>
      <p:sp>
        <p:nvSpPr>
          <p:cNvPr id="198" name="Oval 114"/>
          <p:cNvSpPr>
            <a:spLocks noChangeArrowheads="1"/>
          </p:cNvSpPr>
          <p:nvPr/>
        </p:nvSpPr>
        <p:spPr bwMode="auto">
          <a:xfrm>
            <a:off x="8037051" y="272340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3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4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History</a:t>
            </a:r>
            <a:endParaRPr lang="ko-KR" altLang="en-US" dirty="0"/>
          </a:p>
        </p:txBody>
      </p:sp>
      <p:graphicFrame>
        <p:nvGraphicFramePr>
          <p:cNvPr id="5" name="Group 1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463434"/>
              </p:ext>
            </p:extLst>
          </p:nvPr>
        </p:nvGraphicFramePr>
        <p:xfrm>
          <a:off x="600181" y="664050"/>
          <a:ext cx="11616957" cy="2251223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212544"/>
                <a:gridCol w="749690"/>
                <a:gridCol w="8052166"/>
                <a:gridCol w="1602557"/>
              </a:tblGrid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sym typeface="Wingdings 3" pitchFamily="18" charset="2"/>
                        </a:rPr>
                        <a:t>Date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sym typeface="Wingdings 3" pitchFamily="18" charset="2"/>
                        </a:rPr>
                        <a:t>Ver.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sym typeface="Wingdings 3" pitchFamily="18" charset="2"/>
                        </a:rPr>
                        <a:t>History 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sym typeface="Wingdings 3" pitchFamily="18" charset="2"/>
                        </a:rPr>
                        <a:t>Page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Wingdings 3" pitchFamily="18" charset="2"/>
                        </a:rPr>
                        <a:t>2016.10.17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sym typeface="Wingdings 3" pitchFamily="18" charset="2"/>
                        </a:rPr>
                        <a:t>0.0.1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최초 작성</a:t>
                      </a:r>
                      <a:endParaRPr kumimoji="1" lang="ko-KR" altLang="en-US" sz="1000" b="0" i="0" u="sng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  <a:sym typeface="Wingdings 3" pitchFamily="18" charset="2"/>
                      </a:endParaRP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Wingdings 3" pitchFamily="18" charset="2"/>
                        </a:rPr>
                        <a:t>전체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2016.10.20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sym typeface="Wingdings 3" pitchFamily="18" charset="2"/>
                        </a:rPr>
                        <a:t>0.0.2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</a:pP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4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페이지 음성검색 추가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2016.10.25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sym typeface="Wingdings 3" pitchFamily="18" charset="2"/>
                        </a:rPr>
                        <a:t>0.0.3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</a:pP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Native 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영역 가이드 추가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2016.11.16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sym typeface="Wingdings 3" pitchFamily="18" charset="2"/>
                        </a:rPr>
                        <a:t>0.1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Native 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영역 가이드 추가 </a:t>
                      </a: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– 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화면 </a:t>
                      </a:r>
                      <a:r>
                        <a:rPr kumimoji="1" lang="ko-KR" altLang="en-US" sz="1000" b="0" i="0" u="sng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스크롤시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 </a:t>
                      </a: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GNB 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가이드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sym typeface="Wingdings 3" pitchFamily="18" charset="2"/>
                      </a:endParaRP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Native 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영역 가이드 추가 </a:t>
                      </a: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– </a:t>
                      </a:r>
                      <a:r>
                        <a:rPr kumimoji="1" lang="ko-KR" altLang="en-US" sz="1000" b="0" i="0" u="sng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대중소세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 로케이션 영역 추가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10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2016.11.23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sym typeface="Wingdings 3" pitchFamily="18" charset="2"/>
                        </a:rPr>
                        <a:t>0.3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</a:pP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하단 </a:t>
                      </a:r>
                      <a:r>
                        <a:rPr kumimoji="1" lang="en-US" altLang="ko-KR" sz="1000" b="0" i="0" u="sng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gnb</a:t>
                      </a: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 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영역 추가</a:t>
                      </a:r>
                      <a:endParaRPr kumimoji="1" lang="en-US" altLang="ko-KR" sz="1000" b="0" i="0" u="sng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  <a:sym typeface="Wingdings 3" pitchFamily="18" charset="2"/>
                      </a:endParaRP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22~24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2016.11.28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sym typeface="Wingdings 3" pitchFamily="18" charset="2"/>
                        </a:rPr>
                        <a:t>0.7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</a:pP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동영상 플레이 추가</a:t>
                      </a:r>
                      <a:endParaRPr kumimoji="1" lang="en-US" altLang="ko-KR" sz="1000" b="0" i="0" u="sng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  <a:sym typeface="Wingdings 3" pitchFamily="18" charset="2"/>
                      </a:endParaRP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26</a:t>
                      </a: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546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림 8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4" y="872855"/>
            <a:ext cx="2256836" cy="40058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>
                <a:latin typeface="+mn-ea"/>
              </a:rPr>
              <a:t>10_</a:t>
            </a:r>
            <a:r>
              <a:rPr lang="ko-KR" altLang="en-US" sz="1000" dirty="0">
                <a:latin typeface="+mn-ea"/>
              </a:rPr>
              <a:t>설정</a:t>
            </a:r>
            <a:r>
              <a:rPr lang="en-US" altLang="ko-KR" sz="1000" dirty="0">
                <a:latin typeface="+mn-ea"/>
              </a:rPr>
              <a:t>_</a:t>
            </a:r>
            <a:r>
              <a:rPr lang="en-US" altLang="ko-KR" sz="1000" dirty="0" smtClean="0">
                <a:latin typeface="+mn-ea"/>
              </a:rPr>
              <a:t>01</a:t>
            </a:r>
            <a:r>
              <a:rPr lang="en-US" altLang="ko-KR" sz="1000" dirty="0">
                <a:latin typeface="+mn-ea"/>
              </a:rPr>
              <a:t>.psd</a:t>
            </a: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247222" y="6796473"/>
          <a:ext cx="9367747" cy="1425397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381563"/>
                <a:gridCol w="2126512"/>
                <a:gridCol w="2254102"/>
                <a:gridCol w="150232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IMG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368x368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search_bg_line.png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IMG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96x152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voice_off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/on.png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680484"/>
                <a:gridCol w="91962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" name="직사각형 148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/>
          <p:nvPr/>
        </p:nvCxnSpPr>
        <p:spPr>
          <a:xfrm>
            <a:off x="354936" y="118259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354936" y="487873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/>
          <p:cNvSpPr/>
          <p:nvPr/>
        </p:nvSpPr>
        <p:spPr>
          <a:xfrm>
            <a:off x="439996" y="872855"/>
            <a:ext cx="2239409" cy="30759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9" name="직사각형 168"/>
          <p:cNvSpPr/>
          <p:nvPr/>
        </p:nvSpPr>
        <p:spPr>
          <a:xfrm>
            <a:off x="2663288" y="90494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2772651" y="105526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354936" y="119676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861237" y="1865403"/>
            <a:ext cx="1980541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882501" y="1858693"/>
            <a:ext cx="1329071" cy="1628786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2899388" y="261722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221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85" name="직선 연결선 84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1556684" y="827698"/>
            <a:ext cx="0" cy="4158972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>
            <a:stCxn id="84" idx="1"/>
          </p:cNvCxnSpPr>
          <p:nvPr/>
        </p:nvCxnSpPr>
        <p:spPr>
          <a:xfrm flipH="1" flipV="1">
            <a:off x="230234" y="2721656"/>
            <a:ext cx="2669154" cy="34066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/>
          <p:cNvSpPr/>
          <p:nvPr/>
        </p:nvSpPr>
        <p:spPr>
          <a:xfrm>
            <a:off x="2742671" y="1394478"/>
            <a:ext cx="3297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err="1" smtClean="0">
                <a:solidFill>
                  <a:srgbClr val="000000"/>
                </a:solidFill>
              </a:rPr>
              <a:t>yy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2742670" y="3850599"/>
            <a:ext cx="3297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err="1" smtClean="0">
                <a:solidFill>
                  <a:srgbClr val="000000"/>
                </a:solidFill>
              </a:rPr>
              <a:t>yy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90" name="직선 연결선 89"/>
          <p:cNvCxnSpPr/>
          <p:nvPr/>
        </p:nvCxnSpPr>
        <p:spPr>
          <a:xfrm>
            <a:off x="893135" y="3482800"/>
            <a:ext cx="185295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4954772" y="788422"/>
            <a:ext cx="3457919" cy="3880584"/>
            <a:chOff x="4954772" y="788422"/>
            <a:chExt cx="3457919" cy="388058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2994" y="1104165"/>
              <a:ext cx="2693378" cy="3234981"/>
            </a:xfrm>
            <a:prstGeom prst="rect">
              <a:avLst/>
            </a:prstGeom>
          </p:spPr>
        </p:pic>
        <p:sp>
          <p:nvSpPr>
            <p:cNvPr id="98" name="직사각형 97"/>
            <p:cNvSpPr/>
            <p:nvPr/>
          </p:nvSpPr>
          <p:spPr>
            <a:xfrm>
              <a:off x="5092994" y="4072270"/>
              <a:ext cx="2697894" cy="266876"/>
            </a:xfrm>
            <a:prstGeom prst="rect">
              <a:avLst/>
            </a:prstGeom>
            <a:solidFill>
              <a:srgbClr val="FF00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111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6222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04333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72444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40555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08666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76777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44888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99" name="직선 연결선 98"/>
            <p:cNvCxnSpPr/>
            <p:nvPr/>
          </p:nvCxnSpPr>
          <p:spPr>
            <a:xfrm>
              <a:off x="4954772" y="4067590"/>
              <a:ext cx="3349256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/>
            <p:nvPr/>
          </p:nvCxnSpPr>
          <p:spPr>
            <a:xfrm>
              <a:off x="4954772" y="4333404"/>
              <a:ext cx="3349256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직사각형 100"/>
            <p:cNvSpPr/>
            <p:nvPr/>
          </p:nvSpPr>
          <p:spPr>
            <a:xfrm>
              <a:off x="8031657" y="406325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17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5092994" y="1104165"/>
              <a:ext cx="2697894" cy="2691658"/>
            </a:xfrm>
            <a:prstGeom prst="rect">
              <a:avLst/>
            </a:prstGeom>
            <a:solidFill>
              <a:srgbClr val="FF00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111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6222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04333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72444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40555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08666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76777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44888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103" name="직선 연결선 102"/>
            <p:cNvCxnSpPr/>
            <p:nvPr/>
          </p:nvCxnSpPr>
          <p:spPr>
            <a:xfrm>
              <a:off x="4954772" y="3791144"/>
              <a:ext cx="3349256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>
            <a:xfrm>
              <a:off x="4954772" y="1090474"/>
              <a:ext cx="3349256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직사각형 104"/>
            <p:cNvSpPr/>
            <p:nvPr/>
          </p:nvSpPr>
          <p:spPr>
            <a:xfrm>
              <a:off x="8031657" y="381870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20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7992383" y="2340775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184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07" name="직선 연결선 106"/>
            <p:cNvCxnSpPr/>
            <p:nvPr/>
          </p:nvCxnSpPr>
          <p:spPr>
            <a:xfrm>
              <a:off x="5078676" y="803275"/>
              <a:ext cx="0" cy="386573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>
            <a:xfrm>
              <a:off x="7779346" y="803275"/>
              <a:ext cx="0" cy="386573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직사각형 109"/>
            <p:cNvSpPr/>
            <p:nvPr/>
          </p:nvSpPr>
          <p:spPr>
            <a:xfrm>
              <a:off x="6195481" y="78842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184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11" name="Oval 114"/>
            <p:cNvSpPr>
              <a:spLocks noChangeArrowheads="1"/>
            </p:cNvSpPr>
            <p:nvPr/>
          </p:nvSpPr>
          <p:spPr bwMode="auto">
            <a:xfrm>
              <a:off x="5247017" y="4062359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1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29" name="Oval 114"/>
            <p:cNvSpPr>
              <a:spLocks noChangeArrowheads="1"/>
            </p:cNvSpPr>
            <p:nvPr/>
          </p:nvSpPr>
          <p:spPr bwMode="auto">
            <a:xfrm>
              <a:off x="5668241" y="1433251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>
                  <a:solidFill>
                    <a:schemeClr val="bg1"/>
                  </a:solidFill>
                  <a:latin typeface="Arial" charset="0"/>
                </a:rPr>
                <a:t>A</a:t>
              </a:r>
            </a:p>
          </p:txBody>
        </p:sp>
      </p:grpSp>
      <p:pic>
        <p:nvPicPr>
          <p:cNvPr id="145" name="그림 1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979" y="7108339"/>
            <a:ext cx="213902" cy="213902"/>
          </a:xfrm>
          <a:prstGeom prst="rect">
            <a:avLst/>
          </a:prstGeom>
        </p:spPr>
      </p:pic>
      <p:pic>
        <p:nvPicPr>
          <p:cNvPr id="159" name="그림 15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883" y="7406051"/>
            <a:ext cx="135096" cy="213902"/>
          </a:xfrm>
          <a:prstGeom prst="rect">
            <a:avLst/>
          </a:prstGeom>
        </p:spPr>
      </p:pic>
      <p:pic>
        <p:nvPicPr>
          <p:cNvPr id="160" name="그림 15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227" y="7406051"/>
            <a:ext cx="135096" cy="213902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5475767" y="4588035"/>
            <a:ext cx="2312859" cy="2093001"/>
            <a:chOff x="5475767" y="4467287"/>
            <a:chExt cx="2312859" cy="2093001"/>
          </a:xfrm>
        </p:grpSpPr>
        <p:pic>
          <p:nvPicPr>
            <p:cNvPr id="131" name="그림 13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823"/>
            <a:stretch/>
          </p:blipFill>
          <p:spPr>
            <a:xfrm>
              <a:off x="5533303" y="4738942"/>
              <a:ext cx="1744663" cy="1784873"/>
            </a:xfrm>
            <a:prstGeom prst="rect">
              <a:avLst/>
            </a:prstGeom>
          </p:spPr>
        </p:pic>
        <p:sp>
          <p:nvSpPr>
            <p:cNvPr id="132" name="직사각형 131"/>
            <p:cNvSpPr/>
            <p:nvPr/>
          </p:nvSpPr>
          <p:spPr>
            <a:xfrm>
              <a:off x="6166883" y="5240231"/>
              <a:ext cx="478466" cy="745899"/>
            </a:xfrm>
            <a:prstGeom prst="rect">
              <a:avLst/>
            </a:prstGeom>
            <a:solidFill>
              <a:srgbClr val="FF00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111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6222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04333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72444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40555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08666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76777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44888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142" name="직선 연결선 141"/>
            <p:cNvCxnSpPr/>
            <p:nvPr/>
          </p:nvCxnSpPr>
          <p:spPr>
            <a:xfrm>
              <a:off x="6177516" y="5237171"/>
              <a:ext cx="1488558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/>
            <p:cNvCxnSpPr/>
            <p:nvPr/>
          </p:nvCxnSpPr>
          <p:spPr>
            <a:xfrm>
              <a:off x="6177516" y="5981450"/>
              <a:ext cx="1488558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/>
            <p:cNvCxnSpPr/>
            <p:nvPr/>
          </p:nvCxnSpPr>
          <p:spPr>
            <a:xfrm>
              <a:off x="6163197" y="4669006"/>
              <a:ext cx="0" cy="1318437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/>
            <p:cNvCxnSpPr/>
            <p:nvPr/>
          </p:nvCxnSpPr>
          <p:spPr>
            <a:xfrm>
              <a:off x="6631029" y="4669006"/>
              <a:ext cx="0" cy="1318437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직사각형 194"/>
            <p:cNvSpPr/>
            <p:nvPr/>
          </p:nvSpPr>
          <p:spPr>
            <a:xfrm>
              <a:off x="6245387" y="446728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48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96" name="직사각형 195"/>
            <p:cNvSpPr/>
            <p:nvPr/>
          </p:nvSpPr>
          <p:spPr>
            <a:xfrm>
              <a:off x="7446866" y="5488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76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99" name="직선 연결선 198"/>
            <p:cNvCxnSpPr/>
            <p:nvPr/>
          </p:nvCxnSpPr>
          <p:spPr>
            <a:xfrm>
              <a:off x="6415764" y="4646428"/>
              <a:ext cx="0" cy="1913860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/>
            <p:cNvCxnSpPr/>
            <p:nvPr/>
          </p:nvCxnSpPr>
          <p:spPr>
            <a:xfrm flipH="1" flipV="1">
              <a:off x="5475767" y="5621357"/>
              <a:ext cx="2070049" cy="26420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Oval 114"/>
          <p:cNvSpPr>
            <a:spLocks noChangeArrowheads="1"/>
          </p:cNvSpPr>
          <p:nvPr/>
        </p:nvSpPr>
        <p:spPr bwMode="auto">
          <a:xfrm>
            <a:off x="6197487" y="540077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21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개체 6"/>
          <p:cNvGraphicFramePr>
            <a:graphicFrameLocks noChangeAspect="1"/>
          </p:cNvGraphicFramePr>
          <p:nvPr>
            <p:extLst/>
          </p:nvPr>
        </p:nvGraphicFramePr>
        <p:xfrm>
          <a:off x="4377762" y="2196996"/>
          <a:ext cx="4884225" cy="255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2" name="Image" r:id="rId3" imgW="7364880" imgH="3847320" progId="Photoshop.Image.17">
                  <p:embed/>
                </p:oleObj>
              </mc:Choice>
              <mc:Fallback>
                <p:oleObj name="Image" r:id="rId3" imgW="7364880" imgH="3847320" progId="Photoshop.Image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77762" y="2196996"/>
                        <a:ext cx="4884225" cy="2552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/>
          </p:nvPr>
        </p:nvGraphicFramePr>
        <p:xfrm>
          <a:off x="435948" y="862064"/>
          <a:ext cx="2248257" cy="3990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3" name="Image" r:id="rId5" imgW="8126640" imgH="14425200" progId="Photoshop.Image.17">
                  <p:embed/>
                </p:oleObj>
              </mc:Choice>
              <mc:Fallback>
                <p:oleObj name="Image" r:id="rId5" imgW="8126640" imgH="14425200" progId="Photoshop.Image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5948" y="862064"/>
                        <a:ext cx="2248257" cy="39907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11_</a:t>
            </a:r>
            <a:r>
              <a:rPr lang="ko-KR" altLang="en-US" sz="1000" dirty="0" smtClean="0">
                <a:latin typeface="+mn-ea"/>
              </a:rPr>
              <a:t>팝업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247222" y="6796473"/>
          <a:ext cx="9367747" cy="1425397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381563"/>
                <a:gridCol w="2126512"/>
                <a:gridCol w="2254102"/>
                <a:gridCol w="150232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680484"/>
                <a:gridCol w="91962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#e51c52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" name="직사각형 148"/>
          <p:cNvSpPr/>
          <p:nvPr/>
        </p:nvSpPr>
        <p:spPr>
          <a:xfrm>
            <a:off x="1358736" y="611542"/>
            <a:ext cx="4203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354936" y="487873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528539" y="1435906"/>
            <a:ext cx="2037680" cy="2831294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86" name="직선 연결선 85"/>
          <p:cNvCxnSpPr/>
          <p:nvPr/>
        </p:nvCxnSpPr>
        <p:spPr>
          <a:xfrm>
            <a:off x="1556684" y="827698"/>
            <a:ext cx="0" cy="4158972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 flipH="1" flipV="1">
            <a:off x="230234" y="2721656"/>
            <a:ext cx="2669154" cy="34066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/>
          <p:cNvSpPr/>
          <p:nvPr/>
        </p:nvSpPr>
        <p:spPr>
          <a:xfrm>
            <a:off x="2742671" y="1394478"/>
            <a:ext cx="3297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err="1" smtClean="0">
                <a:solidFill>
                  <a:srgbClr val="000000"/>
                </a:solidFill>
              </a:rPr>
              <a:t>yy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2742670" y="3850599"/>
            <a:ext cx="3297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err="1" smtClean="0">
                <a:solidFill>
                  <a:srgbClr val="000000"/>
                </a:solidFill>
              </a:rPr>
              <a:t>yy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325508" y="2076448"/>
            <a:ext cx="6193688" cy="895287"/>
            <a:chOff x="422101" y="788422"/>
            <a:chExt cx="6193688" cy="895287"/>
          </a:xfrm>
        </p:grpSpPr>
        <p:cxnSp>
          <p:nvCxnSpPr>
            <p:cNvPr id="104" name="직선 연결선 103"/>
            <p:cNvCxnSpPr/>
            <p:nvPr/>
          </p:nvCxnSpPr>
          <p:spPr>
            <a:xfrm>
              <a:off x="422101" y="1552590"/>
              <a:ext cx="469067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직사각형 105"/>
            <p:cNvSpPr/>
            <p:nvPr/>
          </p:nvSpPr>
          <p:spPr>
            <a:xfrm>
              <a:off x="5072092" y="1406710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6195481" y="78842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184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58" name="직선 연결선 57"/>
          <p:cNvCxnSpPr/>
          <p:nvPr/>
        </p:nvCxnSpPr>
        <p:spPr>
          <a:xfrm>
            <a:off x="515023" y="778693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341042" y="499181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60" name="직선 연결선 59"/>
          <p:cNvCxnSpPr/>
          <p:nvPr/>
        </p:nvCxnSpPr>
        <p:spPr>
          <a:xfrm>
            <a:off x="2545385" y="773777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2410732" y="493773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4300928" y="2875029"/>
            <a:ext cx="46759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4335341" y="3538707"/>
            <a:ext cx="46759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8921478" y="309294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6668784" y="3063144"/>
            <a:ext cx="351448" cy="35848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6673701" y="3775983"/>
            <a:ext cx="351448" cy="35848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5" name="Oval 114"/>
          <p:cNvSpPr>
            <a:spLocks noChangeArrowheads="1"/>
          </p:cNvSpPr>
          <p:nvPr/>
        </p:nvSpPr>
        <p:spPr bwMode="auto">
          <a:xfrm>
            <a:off x="6605183" y="2994373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6" name="Oval 114"/>
          <p:cNvSpPr>
            <a:spLocks noChangeArrowheads="1"/>
          </p:cNvSpPr>
          <p:nvPr/>
        </p:nvSpPr>
        <p:spPr bwMode="auto">
          <a:xfrm>
            <a:off x="6588041" y="3705368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31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42" y="880227"/>
            <a:ext cx="2252682" cy="39985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GNB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921916"/>
              </p:ext>
            </p:extLst>
          </p:nvPr>
        </p:nvGraphicFramePr>
        <p:xfrm>
          <a:off x="247970" y="6484795"/>
          <a:ext cx="9367747" cy="1987693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381563"/>
                <a:gridCol w="2126512"/>
                <a:gridCol w="2254102"/>
                <a:gridCol w="150232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40x44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icon_category.png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Middle/center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40x44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icon_search.png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Middle/center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40x44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icon_home2.png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Middle/center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40x44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icon_human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.png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Middle/center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40x44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icon_bag2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.png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Middle/center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30x30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#e51c52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15px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Left/top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185189"/>
              </p:ext>
            </p:extLst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680484"/>
                <a:gridCol w="91962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#FFF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#FFF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" name="직사각형 148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354936" y="487873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431141" y="4542994"/>
            <a:ext cx="2248263" cy="335744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744" y="1841619"/>
            <a:ext cx="6074041" cy="911106"/>
          </a:xfrm>
          <a:prstGeom prst="rect">
            <a:avLst/>
          </a:prstGeom>
        </p:spPr>
      </p:pic>
      <p:cxnSp>
        <p:nvCxnSpPr>
          <p:cNvPr id="36" name="직선 연결선 35"/>
          <p:cNvCxnSpPr/>
          <p:nvPr/>
        </p:nvCxnSpPr>
        <p:spPr>
          <a:xfrm>
            <a:off x="354930" y="453346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2651885" y="456558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48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3140574" y="1572877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4388349" y="1572877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5588499" y="1572877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6779124" y="1572877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969749" y="1572877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9230785" y="1572877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H="1">
            <a:off x="3140575" y="1715315"/>
            <a:ext cx="1247774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3584057" y="1480343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64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53" name="직선 화살표 연결선 52"/>
          <p:cNvCxnSpPr/>
          <p:nvPr/>
        </p:nvCxnSpPr>
        <p:spPr>
          <a:xfrm flipH="1">
            <a:off x="4397875" y="1715356"/>
            <a:ext cx="1190624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4841357" y="1480384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64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62" name="직선 화살표 연결선 61"/>
          <p:cNvCxnSpPr/>
          <p:nvPr/>
        </p:nvCxnSpPr>
        <p:spPr>
          <a:xfrm flipH="1">
            <a:off x="5588499" y="1715356"/>
            <a:ext cx="1190624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 flipH="1">
            <a:off x="6779125" y="1715356"/>
            <a:ext cx="1190624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 flipH="1">
            <a:off x="7969749" y="1715356"/>
            <a:ext cx="1261036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>
          <a:xfrm>
            <a:off x="6012931" y="1493836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64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7270231" y="1493877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64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438912" y="1493877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64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69" name="직선 연결선 68"/>
          <p:cNvCxnSpPr/>
          <p:nvPr/>
        </p:nvCxnSpPr>
        <p:spPr>
          <a:xfrm>
            <a:off x="2993645" y="2695144"/>
            <a:ext cx="641525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3033542" y="2752294"/>
            <a:ext cx="641525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9391445" y="2575694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78" name="직선 연결선 77"/>
          <p:cNvCxnSpPr/>
          <p:nvPr/>
        </p:nvCxnSpPr>
        <p:spPr>
          <a:xfrm>
            <a:off x="2993645" y="2409394"/>
            <a:ext cx="641525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2993645" y="1980769"/>
            <a:ext cx="641525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/>
          <p:cNvSpPr/>
          <p:nvPr/>
        </p:nvSpPr>
        <p:spPr>
          <a:xfrm>
            <a:off x="9277920" y="2397889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15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9284323" y="2059104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22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82" name="직선 연결선 81"/>
          <p:cNvCxnSpPr/>
          <p:nvPr/>
        </p:nvCxnSpPr>
        <p:spPr>
          <a:xfrm>
            <a:off x="2995232" y="1841619"/>
            <a:ext cx="641525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9353344" y="1760384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8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5" name="Oval 114"/>
          <p:cNvSpPr>
            <a:spLocks noChangeArrowheads="1"/>
          </p:cNvSpPr>
          <p:nvPr/>
        </p:nvSpPr>
        <p:spPr bwMode="auto">
          <a:xfrm>
            <a:off x="3345527" y="239386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0" name="Oval 114"/>
          <p:cNvSpPr>
            <a:spLocks noChangeArrowheads="1"/>
          </p:cNvSpPr>
          <p:nvPr/>
        </p:nvSpPr>
        <p:spPr bwMode="auto">
          <a:xfrm>
            <a:off x="3464589" y="189888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A</a:t>
            </a:r>
          </a:p>
        </p:txBody>
      </p:sp>
      <p:sp>
        <p:nvSpPr>
          <p:cNvPr id="91" name="Oval 114"/>
          <p:cNvSpPr>
            <a:spLocks noChangeArrowheads="1"/>
          </p:cNvSpPr>
          <p:nvPr/>
        </p:nvSpPr>
        <p:spPr bwMode="auto">
          <a:xfrm>
            <a:off x="4750869" y="191285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2" name="Oval 114"/>
          <p:cNvSpPr>
            <a:spLocks noChangeArrowheads="1"/>
          </p:cNvSpPr>
          <p:nvPr/>
        </p:nvSpPr>
        <p:spPr bwMode="auto">
          <a:xfrm>
            <a:off x="5922443" y="1946895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3" name="Oval 114"/>
          <p:cNvSpPr>
            <a:spLocks noChangeArrowheads="1"/>
          </p:cNvSpPr>
          <p:nvPr/>
        </p:nvSpPr>
        <p:spPr bwMode="auto">
          <a:xfrm>
            <a:off x="7167138" y="1960795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4" name="Oval 114"/>
          <p:cNvSpPr>
            <a:spLocks noChangeArrowheads="1"/>
          </p:cNvSpPr>
          <p:nvPr/>
        </p:nvSpPr>
        <p:spPr bwMode="auto">
          <a:xfrm>
            <a:off x="8348424" y="1911146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E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157" y="6799263"/>
            <a:ext cx="2794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157" y="7114273"/>
            <a:ext cx="2794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457" y="7395260"/>
            <a:ext cx="2794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456" y="7655679"/>
            <a:ext cx="2794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631" y="7923213"/>
            <a:ext cx="2794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906" y="3514294"/>
            <a:ext cx="2438400" cy="914400"/>
          </a:xfrm>
          <a:prstGeom prst="rect">
            <a:avLst/>
          </a:prstGeom>
        </p:spPr>
      </p:pic>
      <p:cxnSp>
        <p:nvCxnSpPr>
          <p:cNvPr id="96" name="직선 연결선 95"/>
          <p:cNvCxnSpPr/>
          <p:nvPr/>
        </p:nvCxnSpPr>
        <p:spPr>
          <a:xfrm>
            <a:off x="4559185" y="3318191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4238510" y="3318191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3168131" y="3622607"/>
            <a:ext cx="271026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3158606" y="3508307"/>
            <a:ext cx="271026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3263381" y="3318191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3954277" y="3318191"/>
            <a:ext cx="0" cy="13066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/>
          <p:cNvSpPr/>
          <p:nvPr/>
        </p:nvSpPr>
        <p:spPr>
          <a:xfrm>
            <a:off x="3474684" y="4388981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36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3915800" y="4395767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30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4248035" y="4400571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13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5809773" y="3417432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109" name="Oval 114"/>
          <p:cNvSpPr>
            <a:spLocks noChangeArrowheads="1"/>
          </p:cNvSpPr>
          <p:nvPr/>
        </p:nvSpPr>
        <p:spPr bwMode="auto">
          <a:xfrm>
            <a:off x="3925817" y="353211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F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11" name="Oval 114"/>
          <p:cNvSpPr>
            <a:spLocks noChangeArrowheads="1"/>
          </p:cNvSpPr>
          <p:nvPr/>
        </p:nvSpPr>
        <p:spPr bwMode="auto">
          <a:xfrm>
            <a:off x="4104281" y="3790086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0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42" y="880227"/>
            <a:ext cx="2252682" cy="39985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GNB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263918"/>
              </p:ext>
            </p:extLst>
          </p:nvPr>
        </p:nvGraphicFramePr>
        <p:xfrm>
          <a:off x="247222" y="6796473"/>
          <a:ext cx="9367747" cy="1706545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381563"/>
                <a:gridCol w="2126512"/>
                <a:gridCol w="2254102"/>
                <a:gridCol w="150232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92x94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btn_back.png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</a:t>
                      </a:r>
                      <a:r>
                        <a:rPr kumimoji="0" lang="en-US" altLang="ko-KR" sz="900" dirty="0" err="1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botoom</a:t>
                      </a: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92x94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btn_more.png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</a:t>
                      </a:r>
                      <a:r>
                        <a:rPr kumimoji="0" lang="en-US" altLang="ko-KR" sz="900" dirty="0" err="1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botoom</a:t>
                      </a: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92x94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btn_top.png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</a:t>
                      </a:r>
                      <a:r>
                        <a:rPr kumimoji="0" lang="en-US" altLang="ko-KR" sz="900" dirty="0" err="1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botoom</a:t>
                      </a: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963157"/>
              </p:ext>
            </p:extLst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680484"/>
                <a:gridCol w="91962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#FFF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" name="직사각형 148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354936" y="487873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444758" y="3752850"/>
            <a:ext cx="2248263" cy="78061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>
            <a:off x="354930" y="453346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2651885" y="456558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48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518" y="1181964"/>
            <a:ext cx="5330031" cy="3098080"/>
          </a:xfrm>
          <a:prstGeom prst="rect">
            <a:avLst/>
          </a:prstGeom>
        </p:spPr>
      </p:pic>
      <p:cxnSp>
        <p:nvCxnSpPr>
          <p:cNvPr id="52" name="직선 연결선 51"/>
          <p:cNvCxnSpPr/>
          <p:nvPr/>
        </p:nvCxnSpPr>
        <p:spPr>
          <a:xfrm>
            <a:off x="3477506" y="3478563"/>
            <a:ext cx="567601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3477506" y="3326163"/>
            <a:ext cx="567601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7848600" y="2545113"/>
            <a:ext cx="124777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7848601" y="2508951"/>
            <a:ext cx="124777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626348" y="1066800"/>
            <a:ext cx="0" cy="3466669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3833221" y="1098912"/>
            <a:ext cx="0" cy="231103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8969872" y="1136622"/>
            <a:ext cx="0" cy="3466669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8786221" y="1098912"/>
            <a:ext cx="0" cy="231103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9061557" y="3271450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9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9036263" y="2377805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2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720764" y="2115931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11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559673" y="2370451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12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3" name="Oval 114"/>
          <p:cNvSpPr>
            <a:spLocks noChangeArrowheads="1"/>
          </p:cNvSpPr>
          <p:nvPr/>
        </p:nvSpPr>
        <p:spPr bwMode="auto">
          <a:xfrm>
            <a:off x="3901433" y="2429675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A</a:t>
            </a:r>
          </a:p>
        </p:txBody>
      </p:sp>
      <p:sp>
        <p:nvSpPr>
          <p:cNvPr id="86" name="Oval 114"/>
          <p:cNvSpPr>
            <a:spLocks noChangeArrowheads="1"/>
          </p:cNvSpPr>
          <p:nvPr/>
        </p:nvSpPr>
        <p:spPr bwMode="auto">
          <a:xfrm>
            <a:off x="7998489" y="163218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87" name="Oval 114"/>
          <p:cNvSpPr>
            <a:spLocks noChangeArrowheads="1"/>
          </p:cNvSpPr>
          <p:nvPr/>
        </p:nvSpPr>
        <p:spPr bwMode="auto">
          <a:xfrm>
            <a:off x="7986287" y="2564316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597" y="7100889"/>
            <a:ext cx="247042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455" y="7452415"/>
            <a:ext cx="187325" cy="191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134" y="7698409"/>
            <a:ext cx="263525" cy="269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291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42" y="880227"/>
            <a:ext cx="2252682" cy="39985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GNB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940548"/>
              </p:ext>
            </p:extLst>
          </p:nvPr>
        </p:nvGraphicFramePr>
        <p:xfrm>
          <a:off x="220323" y="6911974"/>
          <a:ext cx="9367747" cy="1507581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381563"/>
                <a:gridCol w="2126512"/>
                <a:gridCol w="2254102"/>
                <a:gridCol w="150232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80x80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D8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Color : 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D8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fff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D8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D8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stroke : 2px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40px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92x94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btn_close2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224x100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#222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50px / opacity :80%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30x30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#e51c52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15px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right/top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082634"/>
              </p:ext>
            </p:extLst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680484"/>
                <a:gridCol w="91962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#FFF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" name="직사각형 148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354936" y="487873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1695450" y="1166233"/>
            <a:ext cx="988374" cy="296761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571" y="1078262"/>
            <a:ext cx="1525403" cy="5351113"/>
          </a:xfrm>
          <a:prstGeom prst="rect">
            <a:avLst/>
          </a:prstGeom>
        </p:spPr>
      </p:pic>
      <p:cxnSp>
        <p:nvCxnSpPr>
          <p:cNvPr id="34" name="직선 연결선 33"/>
          <p:cNvCxnSpPr/>
          <p:nvPr/>
        </p:nvCxnSpPr>
        <p:spPr>
          <a:xfrm>
            <a:off x="3412571" y="756902"/>
            <a:ext cx="0" cy="581534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4932908" y="756902"/>
            <a:ext cx="0" cy="581534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4127647" y="1078262"/>
            <a:ext cx="0" cy="549398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3233552" y="1175758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3233552" y="1785358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3233552" y="1975858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3233552" y="2461633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3233552" y="2711374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3233552" y="2897280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3233552" y="3389143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3233552" y="3638884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3233552" y="3824790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4809083" y="803275"/>
            <a:ext cx="0" cy="98208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3448779" y="909058"/>
            <a:ext cx="0" cy="8763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3332706" y="5501190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3332706" y="5663115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4866233" y="756902"/>
            <a:ext cx="0" cy="581534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4777578" y="6511655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5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4328730" y="6433750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60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3608571" y="6433750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60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4777577" y="561683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5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4701377" y="599783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5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3986970" y="770558"/>
            <a:ext cx="42030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112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69" name="직선 화살표 연결선 68"/>
          <p:cNvCxnSpPr/>
          <p:nvPr/>
        </p:nvCxnSpPr>
        <p:spPr>
          <a:xfrm flipH="1">
            <a:off x="3441370" y="1019797"/>
            <a:ext cx="1367713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3317560" y="683825"/>
            <a:ext cx="2632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3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886255" y="2080825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40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905305" y="2437433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21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4895780" y="2666033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15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4895780" y="3023607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40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4914830" y="3370690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21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905305" y="3599290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15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877358" y="5453565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15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4895436" y="1747258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15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4897915" y="1328158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50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88" name="직선 화살표 연결선 87"/>
          <p:cNvCxnSpPr/>
          <p:nvPr/>
        </p:nvCxnSpPr>
        <p:spPr>
          <a:xfrm flipH="1">
            <a:off x="3402893" y="6476806"/>
            <a:ext cx="722333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/>
          <p:nvPr/>
        </p:nvCxnSpPr>
        <p:spPr>
          <a:xfrm flipH="1">
            <a:off x="4139225" y="6476806"/>
            <a:ext cx="722333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4500391" y="1199183"/>
            <a:ext cx="0" cy="5460496"/>
          </a:xfrm>
          <a:prstGeom prst="line">
            <a:avLst/>
          </a:prstGeom>
          <a:ln w="31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/>
          <p:cNvSpPr/>
          <p:nvPr/>
        </p:nvSpPr>
        <p:spPr>
          <a:xfrm>
            <a:off x="4210723" y="6557575"/>
            <a:ext cx="61587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70C0"/>
                </a:solidFill>
              </a:rPr>
              <a:t>middle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3769926" y="1985383"/>
            <a:ext cx="0" cy="4674296"/>
          </a:xfrm>
          <a:prstGeom prst="line">
            <a:avLst/>
          </a:prstGeom>
          <a:ln w="31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3480258" y="6557575"/>
            <a:ext cx="61587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70C0"/>
                </a:solidFill>
              </a:rPr>
              <a:t>middle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359" y="3678657"/>
            <a:ext cx="1143000" cy="1733550"/>
          </a:xfrm>
          <a:prstGeom prst="rect">
            <a:avLst/>
          </a:prstGeom>
        </p:spPr>
      </p:pic>
      <p:cxnSp>
        <p:nvCxnSpPr>
          <p:cNvPr id="94" name="직선 연결선 93"/>
          <p:cNvCxnSpPr/>
          <p:nvPr/>
        </p:nvCxnSpPr>
        <p:spPr>
          <a:xfrm>
            <a:off x="5570714" y="4722147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>
            <a:off x="5722160" y="3950622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6088323" y="3564357"/>
            <a:ext cx="0" cy="13335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6859848" y="3564357"/>
            <a:ext cx="0" cy="13335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6483857" y="3564357"/>
            <a:ext cx="0" cy="1257300"/>
          </a:xfrm>
          <a:prstGeom prst="line">
            <a:avLst/>
          </a:prstGeom>
          <a:ln w="31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 flipH="1">
            <a:off x="5826634" y="4345407"/>
            <a:ext cx="1358106" cy="0"/>
          </a:xfrm>
          <a:prstGeom prst="line">
            <a:avLst/>
          </a:prstGeom>
          <a:ln w="31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/>
          <p:cNvSpPr/>
          <p:nvPr/>
        </p:nvSpPr>
        <p:spPr>
          <a:xfrm>
            <a:off x="6166395" y="3350625"/>
            <a:ext cx="61587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70C0"/>
                </a:solidFill>
              </a:rPr>
              <a:t>middle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7123282" y="4207875"/>
            <a:ext cx="58554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70C0"/>
                </a:solidFill>
              </a:rPr>
              <a:t>center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  <p:sp>
        <p:nvSpPr>
          <p:cNvPr id="103" name="Oval 114"/>
          <p:cNvSpPr>
            <a:spLocks noChangeArrowheads="1"/>
          </p:cNvSpPr>
          <p:nvPr/>
        </p:nvSpPr>
        <p:spPr bwMode="auto">
          <a:xfrm>
            <a:off x="6088323" y="472214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4" name="Oval 114"/>
          <p:cNvSpPr>
            <a:spLocks noChangeArrowheads="1"/>
          </p:cNvSpPr>
          <p:nvPr/>
        </p:nvSpPr>
        <p:spPr bwMode="auto">
          <a:xfrm>
            <a:off x="6088323" y="3950622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A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701" y="1604575"/>
            <a:ext cx="2286000" cy="952500"/>
          </a:xfrm>
          <a:prstGeom prst="rect">
            <a:avLst/>
          </a:prstGeom>
        </p:spPr>
      </p:pic>
      <p:cxnSp>
        <p:nvCxnSpPr>
          <p:cNvPr id="106" name="직선 연결선 105"/>
          <p:cNvCxnSpPr/>
          <p:nvPr/>
        </p:nvCxnSpPr>
        <p:spPr>
          <a:xfrm>
            <a:off x="7222043" y="1280533"/>
            <a:ext cx="0" cy="13335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7993568" y="1280533"/>
            <a:ext cx="0" cy="13335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8090911" y="1280533"/>
            <a:ext cx="0" cy="13335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7119361" y="1280533"/>
            <a:ext cx="0" cy="13335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5679617" y="1595050"/>
            <a:ext cx="280715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5689142" y="2557075"/>
            <a:ext cx="280715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 flipH="1">
            <a:off x="5689142" y="2076564"/>
            <a:ext cx="2689940" cy="0"/>
          </a:xfrm>
          <a:prstGeom prst="line">
            <a:avLst/>
          </a:prstGeom>
          <a:ln w="31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직사각형 114"/>
          <p:cNvSpPr/>
          <p:nvPr/>
        </p:nvSpPr>
        <p:spPr>
          <a:xfrm>
            <a:off x="8317624" y="1939032"/>
            <a:ext cx="58554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70C0"/>
                </a:solidFill>
              </a:rPr>
              <a:t>center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6990306" y="1037258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12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7873516" y="1060684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10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7493842" y="1270041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>
                <a:solidFill>
                  <a:srgbClr val="000000"/>
                </a:solidFill>
              </a:rPr>
              <a:t>40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cxnSp>
        <p:nvCxnSpPr>
          <p:cNvPr id="120" name="직선 화살표 연결선 119"/>
          <p:cNvCxnSpPr/>
          <p:nvPr/>
        </p:nvCxnSpPr>
        <p:spPr>
          <a:xfrm flipH="1">
            <a:off x="7210072" y="1519280"/>
            <a:ext cx="783496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14"/>
          <p:cNvSpPr>
            <a:spLocks noChangeArrowheads="1"/>
          </p:cNvSpPr>
          <p:nvPr/>
        </p:nvSpPr>
        <p:spPr bwMode="auto">
          <a:xfrm>
            <a:off x="4210723" y="5640076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596" y="7914423"/>
            <a:ext cx="220515" cy="225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" name="직사각형 124"/>
          <p:cNvSpPr/>
          <p:nvPr/>
        </p:nvSpPr>
        <p:spPr>
          <a:xfrm>
            <a:off x="9782490" y="2572463"/>
            <a:ext cx="83548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ko-KR" altLang="en-US" sz="1200" b="1" dirty="0" smtClean="0"/>
              <a:t>아이콘 명</a:t>
            </a:r>
            <a:endParaRPr lang="en-US" altLang="ko-KR" sz="1200" b="1" dirty="0"/>
          </a:p>
        </p:txBody>
      </p:sp>
      <p:sp>
        <p:nvSpPr>
          <p:cNvPr id="126" name="Oval 114"/>
          <p:cNvSpPr>
            <a:spLocks noChangeArrowheads="1"/>
          </p:cNvSpPr>
          <p:nvPr/>
        </p:nvSpPr>
        <p:spPr bwMode="auto">
          <a:xfrm>
            <a:off x="6075908" y="1647245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10591860" y="2834507"/>
            <a:ext cx="1062022" cy="4616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err="1" smtClean="0"/>
              <a:t>icon_n</a:t>
            </a:r>
            <a:endParaRPr lang="en-US" altLang="ko-KR" sz="1200" dirty="0" smtClean="0"/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err="1" smtClean="0"/>
              <a:t>icon_npick</a:t>
            </a:r>
            <a:endParaRPr lang="en-US" altLang="ko-KR" sz="1200" dirty="0" smtClean="0"/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err="1" smtClean="0"/>
              <a:t>icon_coupon</a:t>
            </a:r>
            <a:endParaRPr lang="en-US" altLang="ko-KR" sz="1200" dirty="0" smtClean="0"/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err="1" smtClean="0"/>
              <a:t>icon_dia</a:t>
            </a:r>
            <a:endParaRPr lang="en-US" altLang="ko-KR" sz="1200" dirty="0" smtClean="0"/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err="1" smtClean="0"/>
              <a:t>icon_love</a:t>
            </a:r>
            <a:endParaRPr lang="en-US" altLang="ko-KR" sz="1200" dirty="0" smtClean="0"/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err="1" smtClean="0"/>
              <a:t>icon_history</a:t>
            </a:r>
            <a:endParaRPr lang="en-US" altLang="ko-KR" sz="1200" dirty="0" smtClean="0"/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err="1" smtClean="0"/>
              <a:t>icon_search</a:t>
            </a:r>
            <a:endParaRPr lang="en-US" altLang="ko-KR" sz="1200" dirty="0" smtClean="0"/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err="1" smtClean="0"/>
              <a:t>icon_category</a:t>
            </a:r>
            <a:endParaRPr lang="en-US" altLang="ko-KR" sz="1200" dirty="0" smtClean="0"/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/>
              <a:t>icon_bag2</a:t>
            </a:r>
          </a:p>
          <a:p>
            <a:pPr lvl="0" defTabSz="1147742" fontAlgn="base" latinLnBrk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dirty="0" smtClean="0"/>
              <a:t>icon_home2</a:t>
            </a:r>
            <a:endParaRPr lang="en-US" altLang="ko-KR" sz="12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514" y="2968628"/>
            <a:ext cx="2603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625" y="3405615"/>
            <a:ext cx="64135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664" y="3893421"/>
            <a:ext cx="361950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281" y="4325355"/>
            <a:ext cx="3111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931" y="4797027"/>
            <a:ext cx="2921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281" y="5213146"/>
            <a:ext cx="3111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6639" y="5663115"/>
            <a:ext cx="2921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9245" y="6136576"/>
            <a:ext cx="3111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254" y="6581774"/>
            <a:ext cx="32385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5265" y="7017447"/>
            <a:ext cx="32385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616" y="3963019"/>
            <a:ext cx="1143000" cy="1400175"/>
          </a:xfrm>
          <a:prstGeom prst="rect">
            <a:avLst/>
          </a:prstGeom>
        </p:spPr>
      </p:pic>
      <p:cxnSp>
        <p:nvCxnSpPr>
          <p:cNvPr id="143" name="직선 연결선 142"/>
          <p:cNvCxnSpPr/>
          <p:nvPr/>
        </p:nvCxnSpPr>
        <p:spPr>
          <a:xfrm>
            <a:off x="7664722" y="3948481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/>
          <p:nvPr/>
        </p:nvCxnSpPr>
        <p:spPr>
          <a:xfrm>
            <a:off x="7697251" y="4110406"/>
            <a:ext cx="18262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/>
          <p:cNvCxnSpPr/>
          <p:nvPr/>
        </p:nvCxnSpPr>
        <p:spPr>
          <a:xfrm>
            <a:off x="8865069" y="3638884"/>
            <a:ext cx="0" cy="186230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14"/>
          <p:cNvSpPr>
            <a:spLocks noChangeArrowheads="1"/>
          </p:cNvSpPr>
          <p:nvPr/>
        </p:nvSpPr>
        <p:spPr bwMode="auto">
          <a:xfrm>
            <a:off x="8577866" y="403200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개체 3"/>
          <p:cNvGraphicFramePr>
            <a:graphicFrameLocks noChangeAspect="1"/>
          </p:cNvGraphicFramePr>
          <p:nvPr>
            <p:extLst/>
          </p:nvPr>
        </p:nvGraphicFramePr>
        <p:xfrm>
          <a:off x="4567034" y="2287724"/>
          <a:ext cx="4711278" cy="618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Image" r:id="rId3" imgW="8126640" imgH="1066320" progId="Photoshop.Image.17">
                  <p:embed/>
                </p:oleObj>
              </mc:Choice>
              <mc:Fallback>
                <p:oleObj name="Image" r:id="rId3" imgW="8126640" imgH="1066320" progId="Photoshop.Image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67034" y="2287724"/>
                        <a:ext cx="4711278" cy="618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/>
          </p:nvPr>
        </p:nvGraphicFramePr>
        <p:xfrm>
          <a:off x="612929" y="921057"/>
          <a:ext cx="2660596" cy="47226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Image" r:id="rId5" imgW="8126640" imgH="14425200" progId="Photoshop.Image.17">
                  <p:embed/>
                </p:oleObj>
              </mc:Choice>
              <mc:Fallback>
                <p:oleObj name="Image" r:id="rId5" imgW="8126640" imgH="14425200" progId="Photoshop.Image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2929" y="921057"/>
                        <a:ext cx="2660596" cy="47226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>
                <a:latin typeface="+mn-ea"/>
              </a:rPr>
              <a:t>QR/</a:t>
            </a:r>
            <a:r>
              <a:rPr lang="ko-KR" altLang="en-US" sz="1000" dirty="0">
                <a:latin typeface="+mn-ea"/>
              </a:rPr>
              <a:t>바코드 스캔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397477" y="6277625"/>
          <a:ext cx="9367747" cy="2230771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320_h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Opacity : 80%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Center/top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30x30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btn_close.png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640x80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bg_outlink.png</a:t>
                      </a: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Center/top</a:t>
                      </a: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640x1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Stork : 1px, #c0c0c0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18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35" name="직선 연결선 34"/>
          <p:cNvCxnSpPr/>
          <p:nvPr/>
        </p:nvCxnSpPr>
        <p:spPr>
          <a:xfrm>
            <a:off x="454879" y="913919"/>
            <a:ext cx="302400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595081" y="757093"/>
            <a:ext cx="0" cy="51840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70301" y="757093"/>
            <a:ext cx="0" cy="51840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직사각형 153"/>
          <p:cNvSpPr/>
          <p:nvPr/>
        </p:nvSpPr>
        <p:spPr>
          <a:xfrm>
            <a:off x="1703005" y="577643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290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99" name="직선 연결선 98"/>
          <p:cNvCxnSpPr/>
          <p:nvPr/>
        </p:nvCxnSpPr>
        <p:spPr>
          <a:xfrm>
            <a:off x="454879" y="1273877"/>
            <a:ext cx="313080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3333168" y="94244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1851887" y="643441"/>
            <a:ext cx="42030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smtClean="0">
                <a:solidFill>
                  <a:srgbClr val="000000"/>
                </a:solidFill>
              </a:rPr>
              <a:t>360</a:t>
            </a:r>
            <a:endParaRPr lang="en-US" altLang="ko-KR" sz="1200" b="1" dirty="0" smtClean="0">
              <a:solidFill>
                <a:srgbClr val="000000"/>
              </a:solidFill>
            </a:endParaRPr>
          </a:p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74" name="직선 연결선 73"/>
          <p:cNvCxnSpPr/>
          <p:nvPr/>
        </p:nvCxnSpPr>
        <p:spPr>
          <a:xfrm>
            <a:off x="454879" y="5641849"/>
            <a:ext cx="302400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542618" y="204785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chemeClr val="bg1"/>
                </a:solidFill>
              </a:rPr>
              <a:t>30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967388" y="204716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chemeClr val="bg1"/>
                </a:solidFill>
              </a:rPr>
              <a:t>30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8817674" y="2455523"/>
            <a:ext cx="244133" cy="23275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1" name="직사각형 70"/>
          <p:cNvSpPr/>
          <p:nvPr/>
        </p:nvSpPr>
        <p:spPr>
          <a:xfrm>
            <a:off x="1723969" y="203516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chemeClr val="bg1"/>
                </a:solidFill>
              </a:rPr>
              <a:t>260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06" name="Oval 114"/>
          <p:cNvSpPr>
            <a:spLocks noChangeArrowheads="1"/>
          </p:cNvSpPr>
          <p:nvPr/>
        </p:nvSpPr>
        <p:spPr bwMode="auto">
          <a:xfrm>
            <a:off x="6162227" y="2353522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5" name="Oval 114"/>
          <p:cNvSpPr>
            <a:spLocks noChangeArrowheads="1"/>
          </p:cNvSpPr>
          <p:nvPr/>
        </p:nvSpPr>
        <p:spPr bwMode="auto">
          <a:xfrm>
            <a:off x="4704537" y="228003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6" name="Oval 114"/>
          <p:cNvSpPr>
            <a:spLocks noChangeArrowheads="1"/>
          </p:cNvSpPr>
          <p:nvPr/>
        </p:nvSpPr>
        <p:spPr bwMode="auto">
          <a:xfrm>
            <a:off x="8956326" y="227832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9" name="Oval 114"/>
          <p:cNvSpPr>
            <a:spLocks noChangeArrowheads="1"/>
          </p:cNvSpPr>
          <p:nvPr/>
        </p:nvSpPr>
        <p:spPr bwMode="auto">
          <a:xfrm>
            <a:off x="5678869" y="2607094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>
            <a:off x="4442365" y="2870457"/>
            <a:ext cx="496876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4465225" y="2839977"/>
            <a:ext cx="496876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9403895" y="2734045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84" name="Oval 114"/>
          <p:cNvSpPr>
            <a:spLocks noChangeArrowheads="1"/>
          </p:cNvSpPr>
          <p:nvPr/>
        </p:nvSpPr>
        <p:spPr bwMode="auto">
          <a:xfrm>
            <a:off x="9317419" y="274996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3145299" y="755381"/>
            <a:ext cx="0" cy="51840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3054053" y="56059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 flipH="1">
            <a:off x="2292323" y="1078225"/>
            <a:ext cx="1358106" cy="0"/>
          </a:xfrm>
          <a:prstGeom prst="line">
            <a:avLst/>
          </a:prstGeom>
          <a:ln w="31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34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37" y="882746"/>
            <a:ext cx="2653764" cy="3433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>
                <a:latin typeface="+mn-ea"/>
              </a:rPr>
              <a:t>QR/</a:t>
            </a:r>
            <a:r>
              <a:rPr lang="ko-KR" altLang="en-US" sz="1000" dirty="0">
                <a:latin typeface="+mn-ea"/>
              </a:rPr>
              <a:t>바코드 스캔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12228"/>
              </p:ext>
            </p:extLst>
          </p:nvPr>
        </p:nvGraphicFramePr>
        <p:xfrm>
          <a:off x="397477" y="6277625"/>
          <a:ext cx="9367747" cy="2148587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72x72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btn_play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Opacity : 80%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Left/top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72x72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btb_product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Right/top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640x320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color : #000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Opacity : 40%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72x72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btn_pause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Left/top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28861"/>
              </p:ext>
            </p:extLst>
          </p:nvPr>
        </p:nvGraphicFramePr>
        <p:xfrm>
          <a:off x="9931400" y="569135"/>
          <a:ext cx="2694672" cy="118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#FFF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35" name="직선 연결선 34"/>
          <p:cNvCxnSpPr/>
          <p:nvPr/>
        </p:nvCxnSpPr>
        <p:spPr>
          <a:xfrm>
            <a:off x="454879" y="913919"/>
            <a:ext cx="302400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595081" y="757093"/>
            <a:ext cx="0" cy="51840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70301" y="757093"/>
            <a:ext cx="0" cy="51840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454879" y="2240232"/>
            <a:ext cx="313080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3293894" y="139964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1851887" y="643441"/>
            <a:ext cx="42030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</a:p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00396" y="920441"/>
            <a:ext cx="2669906" cy="1319792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197" y="1012734"/>
            <a:ext cx="5101699" cy="2551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" name="직선 연결선 30"/>
          <p:cNvCxnSpPr/>
          <p:nvPr/>
        </p:nvCxnSpPr>
        <p:spPr>
          <a:xfrm>
            <a:off x="6467237" y="920441"/>
            <a:ext cx="0" cy="290341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6785892" y="920441"/>
            <a:ext cx="0" cy="290341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502865" y="920441"/>
            <a:ext cx="0" cy="349569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5726019" y="920441"/>
            <a:ext cx="0" cy="349569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6416674" y="4101646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111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 flipH="1">
            <a:off x="5726020" y="4148114"/>
            <a:ext cx="1776845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H="1">
            <a:off x="5717624" y="3823855"/>
            <a:ext cx="749613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5931494" y="356469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48" name="직선 화살표 연결선 47"/>
          <p:cNvCxnSpPr/>
          <p:nvPr/>
        </p:nvCxnSpPr>
        <p:spPr>
          <a:xfrm flipH="1">
            <a:off x="6775501" y="3823339"/>
            <a:ext cx="749613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6989371" y="356417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322930" y="4236072"/>
            <a:ext cx="6077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70C0"/>
                </a:solidFill>
              </a:rPr>
              <a:t>Center</a:t>
            </a:r>
            <a:endParaRPr lang="en-US" altLang="ko-KR" sz="1200" b="1" dirty="0">
              <a:solidFill>
                <a:srgbClr val="0070C0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459780" y="66357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19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57" name="직선 화살표 연결선 56"/>
          <p:cNvCxnSpPr/>
          <p:nvPr/>
        </p:nvCxnSpPr>
        <p:spPr>
          <a:xfrm flipH="1">
            <a:off x="6439518" y="915236"/>
            <a:ext cx="362022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4055197" y="1004751"/>
            <a:ext cx="53467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4055197" y="2009206"/>
            <a:ext cx="53467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4055197" y="2568523"/>
            <a:ext cx="53467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4055197" y="2609790"/>
            <a:ext cx="53467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4055197" y="2899361"/>
            <a:ext cx="53467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4055197" y="3564082"/>
            <a:ext cx="53467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9156896" y="140513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62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9156896" y="309629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9156896" y="260542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9354325" y="2450508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9156896" y="214233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69" name="Oval 114"/>
          <p:cNvSpPr>
            <a:spLocks noChangeArrowheads="1"/>
          </p:cNvSpPr>
          <p:nvPr/>
        </p:nvSpPr>
        <p:spPr bwMode="auto">
          <a:xfrm>
            <a:off x="5755334" y="1965785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2" name="Oval 114"/>
          <p:cNvSpPr>
            <a:spLocks noChangeArrowheads="1"/>
          </p:cNvSpPr>
          <p:nvPr/>
        </p:nvSpPr>
        <p:spPr bwMode="auto">
          <a:xfrm>
            <a:off x="6836982" y="196136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3" name="Oval 114"/>
          <p:cNvSpPr>
            <a:spLocks noChangeArrowheads="1"/>
          </p:cNvSpPr>
          <p:nvPr/>
        </p:nvSpPr>
        <p:spPr bwMode="auto">
          <a:xfrm>
            <a:off x="5841006" y="2594184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7" name="Oval 114"/>
          <p:cNvSpPr>
            <a:spLocks noChangeArrowheads="1"/>
          </p:cNvSpPr>
          <p:nvPr/>
        </p:nvSpPr>
        <p:spPr bwMode="auto">
          <a:xfrm>
            <a:off x="4246182" y="119743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026" y="6625497"/>
            <a:ext cx="238127" cy="238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499" y="6995674"/>
            <a:ext cx="238127" cy="238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033" y="7599209"/>
            <a:ext cx="238127" cy="238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Oval 114"/>
          <p:cNvSpPr>
            <a:spLocks noChangeArrowheads="1"/>
          </p:cNvSpPr>
          <p:nvPr/>
        </p:nvSpPr>
        <p:spPr bwMode="auto">
          <a:xfrm>
            <a:off x="1468345" y="328280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14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778882" eaLnBrk="0" fontAlgn="base" hangingPunct="0">
              <a:spcAft>
                <a:spcPct val="0"/>
              </a:spcAft>
            </a:pPr>
            <a:r>
              <a:rPr kumimoji="1"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Guideline instructions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cs typeface="Arial" pitchFamily="34" charset="0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632420"/>
              </p:ext>
            </p:extLst>
          </p:nvPr>
        </p:nvGraphicFramePr>
        <p:xfrm>
          <a:off x="600181" y="800271"/>
          <a:ext cx="11561339" cy="5336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7023"/>
                <a:gridCol w="2459300"/>
                <a:gridCol w="6115016"/>
              </a:tblGrid>
              <a:tr h="513277"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1. Transparent color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76228" marR="76228" marT="37866" marB="37866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76228" marR="76228" marT="37866" marB="37866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첨부되는 모든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image source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에서 분홍색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(R:G:B = 225:0:255)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은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color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정보를 갖지 않는다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76228" marR="76228" marT="37866" marB="37866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4964"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2. Color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표기 법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eaLnBrk="1" latinLnBrk="0" hangingPunct="1">
                        <a:spcBef>
                          <a:spcPct val="50000"/>
                        </a:spcBef>
                      </a:pPr>
                      <a:r>
                        <a:rPr kumimoji="0" lang="en-US" altLang="ko-KR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Color : (#000000)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사용 되는 컬러는 컬러 값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(#000000)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으로 명시 된다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indent="0" algn="l" defTabSz="11502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Alpha </a:t>
                      </a:r>
                      <a:r>
                        <a:rPr kumimoji="0" lang="ko-KR" altLang="en-US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값이 있는 경우 </a:t>
                      </a:r>
                      <a:r>
                        <a:rPr kumimoji="0" lang="en-US" altLang="ko-KR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Opacity 00%</a:t>
                      </a:r>
                      <a:r>
                        <a:rPr kumimoji="0" lang="ko-KR" altLang="en-US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로</a:t>
                      </a:r>
                      <a:r>
                        <a:rPr kumimoji="0" lang="en-US" altLang="ko-KR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ko-KR" altLang="en-US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표기 한다</a:t>
                      </a:r>
                      <a:r>
                        <a:rPr kumimoji="0" lang="en-US" altLang="ko-KR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1934"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3.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좌표 표기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10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err="1" smtClean="0">
                          <a:latin typeface="+mn-ea"/>
                          <a:ea typeface="+mn-ea"/>
                        </a:rPr>
                        <a:t>Dp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값을 표시 합니다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3999"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4.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절대값 </a:t>
                      </a: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X,Y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좌표 표기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X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좌표 값 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을 앞쪽에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, Y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좌표 값 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를 뒤쪽에 명시 합니다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63869"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5.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이미지 파일 명 표기</a:t>
                      </a:r>
                      <a:endParaRPr kumimoji="0" lang="en-US" altLang="ko-KR" sz="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01_softkey_bg.png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이미지 파일명은 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Full name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으로 명시하며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표기 방식은 아래와 같습니다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endParaRPr lang="en-US" altLang="ko-KR" sz="900" b="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900" b="0" dirty="0" err="1" smtClean="0">
                          <a:latin typeface="+mn-ea"/>
                          <a:ea typeface="+mn-ea"/>
                        </a:rPr>
                        <a:t>대분류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    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\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소분류               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\ [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]                               _[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번호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상태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]               .png</a:t>
                      </a:r>
                    </a:p>
                    <a:p>
                      <a:pPr latinLnBrk="1"/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Image    \ idle \ menu        \ selectbar, scrollbar, numbox _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애니메이션 컷 번호 등 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.png 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2274"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6.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이미지의</a:t>
                      </a: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height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갑과 </a:t>
                      </a: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width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값</a:t>
                      </a:r>
                      <a:endParaRPr kumimoji="0" lang="en-US" altLang="ko-KR" sz="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40x26.7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이미지의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width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은 앞에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height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값은 뒤에 명시합니다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DP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값은 괄호 안에 넣어 아래에 명시합니다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2274"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7.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가이드 상의 </a:t>
                      </a: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width, height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표기</a:t>
                      </a:r>
                      <a:endParaRPr kumimoji="0" lang="en-US" altLang="ko-KR" sz="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해당하는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width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는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100px height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는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100px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입니다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44154">
                <a:tc>
                  <a:txBody>
                    <a:bodyPr/>
                    <a:lstStyle/>
                    <a:p>
                      <a:pPr eaLnBrk="1" latinLnBrk="0" hangingPunct="1">
                        <a:spcBef>
                          <a:spcPct val="50000"/>
                        </a:spcBef>
                      </a:pPr>
                      <a:r>
                        <a:rPr kumimoji="0" lang="en-US" altLang="ko-KR" sz="900" b="1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8.Align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Align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은 기본적으로 좌우의 중간은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center,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상하의 중간은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middle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로 표기됩니다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3674024" y="982418"/>
            <a:ext cx="291127" cy="179591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23" tIns="38012" rIns="76023" bIns="38012" rtlCol="0" anchor="ctr"/>
          <a:lstStyle/>
          <a:p>
            <a:pPr algn="ctr" defTabSz="954233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400" dirty="0">
              <a:solidFill>
                <a:prstClr val="white"/>
              </a:solidFill>
            </a:endParaRPr>
          </a:p>
        </p:txBody>
      </p:sp>
      <p:grpSp>
        <p:nvGrpSpPr>
          <p:cNvPr id="37" name="그룹 17"/>
          <p:cNvGrpSpPr/>
          <p:nvPr/>
        </p:nvGrpSpPr>
        <p:grpSpPr>
          <a:xfrm>
            <a:off x="3612528" y="2385752"/>
            <a:ext cx="459197" cy="489594"/>
            <a:chOff x="792396" y="2556165"/>
            <a:chExt cx="550829" cy="591140"/>
          </a:xfrm>
        </p:grpSpPr>
        <p:sp>
          <p:nvSpPr>
            <p:cNvPr id="39" name="Rectangle 3"/>
            <p:cNvSpPr>
              <a:spLocks noChangeArrowheads="1"/>
            </p:cNvSpPr>
            <p:nvPr/>
          </p:nvSpPr>
          <p:spPr bwMode="auto">
            <a:xfrm>
              <a:off x="911225" y="2705101"/>
              <a:ext cx="432000" cy="432000"/>
            </a:xfrm>
            <a:prstGeom prst="rect">
              <a:avLst/>
            </a:prstGeom>
            <a:solidFill>
              <a:srgbClr val="E2E2E2"/>
            </a:solidFill>
            <a:ln w="9525">
              <a:solidFill>
                <a:srgbClr val="BBBBBB"/>
              </a:solidFill>
              <a:miter lim="800000"/>
              <a:headEnd/>
              <a:tailEnd/>
            </a:ln>
          </p:spPr>
          <p:txBody>
            <a:bodyPr wrap="none" lIns="100236" tIns="50117" rIns="100236" bIns="50117" anchor="ctr"/>
            <a:lstStyle/>
            <a:p>
              <a:pPr algn="ctr" defTabSz="833678" latinLnBrk="0">
                <a:defRPr/>
              </a:pPr>
              <a:endParaRPr kumimoji="1" lang="en-US" altLang="ko-KR" sz="900" b="1" kern="0" dirty="0">
                <a:solidFill>
                  <a:srgbClr val="000000"/>
                </a:solidFill>
              </a:endParaRPr>
            </a:p>
          </p:txBody>
        </p:sp>
        <p:sp>
          <p:nvSpPr>
            <p:cNvPr id="41" name="Line 4"/>
            <p:cNvSpPr>
              <a:spLocks noChangeShapeType="1"/>
            </p:cNvSpPr>
            <p:nvPr/>
          </p:nvSpPr>
          <p:spPr bwMode="auto">
            <a:xfrm>
              <a:off x="792396" y="2705100"/>
              <a:ext cx="550829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lIns="100268" tIns="50134" rIns="100268" bIns="50134"/>
            <a:lstStyle/>
            <a:p>
              <a:pPr defTabSz="833678" latinLnBrk="0">
                <a:defRPr/>
              </a:pPr>
              <a:endParaRPr lang="ko-KR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Line 5"/>
            <p:cNvSpPr>
              <a:spLocks noChangeShapeType="1"/>
            </p:cNvSpPr>
            <p:nvPr/>
          </p:nvSpPr>
          <p:spPr bwMode="auto">
            <a:xfrm>
              <a:off x="911225" y="2556165"/>
              <a:ext cx="0" cy="59114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lIns="100268" tIns="50134" rIns="100268" bIns="50134"/>
            <a:lstStyle/>
            <a:p>
              <a:pPr defTabSz="833678" latinLnBrk="0">
                <a:defRPr/>
              </a:pPr>
              <a:endParaRPr lang="ko-KR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Oval 6"/>
            <p:cNvSpPr>
              <a:spLocks noChangeArrowheads="1"/>
            </p:cNvSpPr>
            <p:nvPr/>
          </p:nvSpPr>
          <p:spPr bwMode="auto">
            <a:xfrm>
              <a:off x="884238" y="2681288"/>
              <a:ext cx="65087" cy="74612"/>
            </a:xfrm>
            <a:prstGeom prst="ellipse">
              <a:avLst/>
            </a:prstGeom>
            <a:solidFill>
              <a:srgbClr val="FF7F7F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268" tIns="50134" rIns="100268" bIns="50134" anchor="ctr"/>
            <a:lstStyle/>
            <a:p>
              <a:pPr defTabSz="833678" latinLnBrk="0">
                <a:defRPr/>
              </a:pPr>
              <a:endParaRPr lang="ko-KR" altLang="en-US" sz="1800" b="1" kern="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7" name="그룹 14"/>
          <p:cNvGrpSpPr/>
          <p:nvPr/>
        </p:nvGrpSpPr>
        <p:grpSpPr>
          <a:xfrm>
            <a:off x="3360484" y="4713752"/>
            <a:ext cx="459105" cy="459402"/>
            <a:chOff x="5694218" y="297370"/>
            <a:chExt cx="550719" cy="554685"/>
          </a:xfrm>
        </p:grpSpPr>
        <p:cxnSp>
          <p:nvCxnSpPr>
            <p:cNvPr id="48" name="직선 연결선 47"/>
            <p:cNvCxnSpPr/>
            <p:nvPr/>
          </p:nvCxnSpPr>
          <p:spPr>
            <a:xfrm>
              <a:off x="5694218" y="392907"/>
              <a:ext cx="0" cy="45914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6244937" y="392907"/>
              <a:ext cx="0" cy="45914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 rot="5400000">
              <a:off x="5975747" y="392907"/>
              <a:ext cx="0" cy="459148"/>
            </a:xfrm>
            <a:prstGeom prst="line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5750760" y="297370"/>
              <a:ext cx="429187" cy="210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54233" fontAlgn="base" latinLnBrk="0">
                <a:lnSpc>
                  <a:spcPct val="50000"/>
                </a:lnSpc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900" dirty="0" smtClean="0">
                  <a:solidFill>
                    <a:srgbClr val="000000"/>
                  </a:solidFill>
                </a:rPr>
                <a:t>100</a:t>
              </a:r>
              <a:endParaRPr lang="en-US" altLang="ko-KR" sz="9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2" name="그룹 15"/>
          <p:cNvGrpSpPr/>
          <p:nvPr/>
        </p:nvGrpSpPr>
        <p:grpSpPr>
          <a:xfrm>
            <a:off x="4084500" y="4730950"/>
            <a:ext cx="611737" cy="448318"/>
            <a:chOff x="6638817" y="456227"/>
            <a:chExt cx="733807" cy="541302"/>
          </a:xfrm>
        </p:grpSpPr>
        <p:cxnSp>
          <p:nvCxnSpPr>
            <p:cNvPr id="53" name="직선 연결선 52"/>
            <p:cNvCxnSpPr/>
            <p:nvPr/>
          </p:nvCxnSpPr>
          <p:spPr>
            <a:xfrm rot="5400000">
              <a:off x="6868391" y="226653"/>
              <a:ext cx="0" cy="45914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 rot="5400000">
              <a:off x="6868391" y="767955"/>
              <a:ext cx="0" cy="45914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>
              <a:off x="6868391" y="495843"/>
              <a:ext cx="0" cy="459148"/>
            </a:xfrm>
            <a:prstGeom prst="line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6943438" y="545705"/>
              <a:ext cx="429186" cy="195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54233" fontAlgn="base" latinLnBrk="0">
                <a:lnSpc>
                  <a:spcPct val="50000"/>
                </a:lnSpc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900" dirty="0" smtClean="0">
                  <a:solidFill>
                    <a:srgbClr val="000000"/>
                  </a:solidFill>
                </a:rPr>
                <a:t>100</a:t>
              </a:r>
              <a:endParaRPr lang="en-US" altLang="ko-KR" sz="9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57" name="직선 연결선 56"/>
          <p:cNvCxnSpPr/>
          <p:nvPr/>
        </p:nvCxnSpPr>
        <p:spPr>
          <a:xfrm>
            <a:off x="3230334" y="5507159"/>
            <a:ext cx="0" cy="3802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566237" y="5507159"/>
            <a:ext cx="0" cy="380276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053536" y="5934631"/>
            <a:ext cx="336273" cy="146016"/>
          </a:xfrm>
          <a:prstGeom prst="rect">
            <a:avLst/>
          </a:prstGeom>
          <a:noFill/>
        </p:spPr>
        <p:txBody>
          <a:bodyPr wrap="none" lIns="76023" tIns="38012" rIns="76023" bIns="38012" rtlCol="0">
            <a:spAutoFit/>
          </a:bodyPr>
          <a:lstStyle/>
          <a:p>
            <a:pPr algn="ctr" defTabSz="954233" fontAlgn="base" latinLnBrk="0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>
                <a:solidFill>
                  <a:srgbClr val="FF0000"/>
                </a:solidFill>
              </a:rPr>
              <a:t>Left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318840" y="5934631"/>
            <a:ext cx="474131" cy="146016"/>
          </a:xfrm>
          <a:prstGeom prst="rect">
            <a:avLst/>
          </a:prstGeom>
          <a:noFill/>
        </p:spPr>
        <p:txBody>
          <a:bodyPr wrap="none" lIns="76023" tIns="38012" rIns="76023" bIns="38012" rtlCol="0">
            <a:spAutoFit/>
          </a:bodyPr>
          <a:lstStyle/>
          <a:p>
            <a:pPr algn="ctr" defTabSz="954233" fontAlgn="base" latinLnBrk="0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>
                <a:solidFill>
                  <a:srgbClr val="FF0000"/>
                </a:solidFill>
              </a:rPr>
              <a:t>Center</a:t>
            </a:r>
          </a:p>
        </p:txBody>
      </p:sp>
      <p:cxnSp>
        <p:nvCxnSpPr>
          <p:cNvPr id="61" name="직선 연결선 60"/>
          <p:cNvCxnSpPr/>
          <p:nvPr/>
        </p:nvCxnSpPr>
        <p:spPr>
          <a:xfrm>
            <a:off x="3902142" y="5507159"/>
            <a:ext cx="0" cy="3802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737558" y="5934630"/>
            <a:ext cx="381157" cy="146016"/>
          </a:xfrm>
          <a:prstGeom prst="rect">
            <a:avLst/>
          </a:prstGeom>
          <a:noFill/>
        </p:spPr>
        <p:txBody>
          <a:bodyPr wrap="none" lIns="76023" tIns="38012" rIns="76023" bIns="38012" rtlCol="0">
            <a:spAutoFit/>
          </a:bodyPr>
          <a:lstStyle/>
          <a:p>
            <a:pPr algn="ctr" defTabSz="954233" fontAlgn="base" latinLnBrk="0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>
                <a:solidFill>
                  <a:srgbClr val="FF0000"/>
                </a:solidFill>
              </a:rPr>
              <a:t>right</a:t>
            </a:r>
          </a:p>
        </p:txBody>
      </p:sp>
      <p:cxnSp>
        <p:nvCxnSpPr>
          <p:cNvPr id="63" name="직선 연결선 62"/>
          <p:cNvCxnSpPr/>
          <p:nvPr/>
        </p:nvCxnSpPr>
        <p:spPr>
          <a:xfrm rot="5400000">
            <a:off x="4352583" y="5281353"/>
            <a:ext cx="0" cy="3827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rot="5400000">
            <a:off x="4352583" y="5505915"/>
            <a:ext cx="0" cy="382767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 rot="5400000">
            <a:off x="4352583" y="5747689"/>
            <a:ext cx="0" cy="3827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4523755" y="5401575"/>
            <a:ext cx="361921" cy="146016"/>
          </a:xfrm>
          <a:prstGeom prst="rect">
            <a:avLst/>
          </a:prstGeom>
          <a:noFill/>
        </p:spPr>
        <p:txBody>
          <a:bodyPr wrap="none" lIns="76023" tIns="38012" rIns="76023" bIns="38012" rtlCol="0">
            <a:spAutoFit/>
          </a:bodyPr>
          <a:lstStyle/>
          <a:p>
            <a:pPr defTabSz="954233" fontAlgn="base" latinLnBrk="0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>
                <a:solidFill>
                  <a:srgbClr val="FF0000"/>
                </a:solidFill>
              </a:rPr>
              <a:t>Top 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523751" y="5626136"/>
            <a:ext cx="520619" cy="146016"/>
          </a:xfrm>
          <a:prstGeom prst="rect">
            <a:avLst/>
          </a:prstGeom>
          <a:noFill/>
        </p:spPr>
        <p:txBody>
          <a:bodyPr wrap="none" lIns="76023" tIns="38012" rIns="76023" bIns="38012" rtlCol="0">
            <a:spAutoFit/>
          </a:bodyPr>
          <a:lstStyle/>
          <a:p>
            <a:pPr defTabSz="954233" fontAlgn="base" latinLnBrk="0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>
                <a:solidFill>
                  <a:srgbClr val="FF0000"/>
                </a:solidFill>
              </a:rPr>
              <a:t>Middle 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523755" y="5867910"/>
            <a:ext cx="543061" cy="146016"/>
          </a:xfrm>
          <a:prstGeom prst="rect">
            <a:avLst/>
          </a:prstGeom>
          <a:noFill/>
        </p:spPr>
        <p:txBody>
          <a:bodyPr wrap="none" lIns="76023" tIns="38012" rIns="76023" bIns="38012" rtlCol="0">
            <a:spAutoFit/>
          </a:bodyPr>
          <a:lstStyle/>
          <a:p>
            <a:pPr defTabSz="954233" fontAlgn="base" latinLnBrk="0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>
                <a:solidFill>
                  <a:srgbClr val="FF0000"/>
                </a:solidFill>
              </a:rPr>
              <a:t>Bottom 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759125" y="6826600"/>
            <a:ext cx="11309050" cy="56071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Rectangle 14"/>
          <p:cNvSpPr>
            <a:spLocks noChangeArrowheads="1"/>
          </p:cNvSpPr>
          <p:nvPr/>
        </p:nvSpPr>
        <p:spPr bwMode="auto">
          <a:xfrm>
            <a:off x="1211854" y="6992857"/>
            <a:ext cx="2145220" cy="21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03" tIns="45353" rIns="90703" bIns="45353"/>
          <a:lstStyle/>
          <a:p>
            <a:pPr defTabSz="87224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>
                <a:solidFill>
                  <a:prstClr val="black"/>
                </a:solidFill>
              </a:rPr>
              <a:t> </a:t>
            </a:r>
            <a:r>
              <a:rPr kumimoji="1" lang="ko-KR" altLang="en-US" sz="1000" b="1" dirty="0">
                <a:solidFill>
                  <a:prstClr val="black"/>
                </a:solidFill>
              </a:rPr>
              <a:t>기준 해상도 </a:t>
            </a:r>
            <a:r>
              <a:rPr kumimoji="1" lang="en-US" altLang="ko-KR" sz="1000" b="1" dirty="0">
                <a:solidFill>
                  <a:prstClr val="black"/>
                </a:solidFill>
              </a:rPr>
              <a:t>: </a:t>
            </a:r>
            <a:r>
              <a:rPr kumimoji="1" lang="en-US" altLang="ko-KR" sz="1000" b="1" dirty="0" smtClean="0">
                <a:solidFill>
                  <a:prstClr val="black"/>
                </a:solidFill>
              </a:rPr>
              <a:t>720x1136</a:t>
            </a:r>
            <a:endParaRPr kumimoji="1" lang="en-US" altLang="ko-KR" sz="1000" b="1" dirty="0">
              <a:solidFill>
                <a:prstClr val="black"/>
              </a:solidFill>
            </a:endParaRPr>
          </a:p>
        </p:txBody>
      </p:sp>
      <p:sp>
        <p:nvSpPr>
          <p:cNvPr id="73" name="Rectangle 14"/>
          <p:cNvSpPr>
            <a:spLocks noChangeArrowheads="1"/>
          </p:cNvSpPr>
          <p:nvPr/>
        </p:nvSpPr>
        <p:spPr bwMode="auto">
          <a:xfrm>
            <a:off x="2910530" y="7003240"/>
            <a:ext cx="5490879" cy="145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03" tIns="45353" rIns="90703" bIns="45353"/>
          <a:lstStyle/>
          <a:p>
            <a:pPr defTabSz="87224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1000" b="1" dirty="0"/>
          </a:p>
        </p:txBody>
      </p:sp>
    </p:spTree>
    <p:extLst>
      <p:ext uri="{BB962C8B-B14F-4D97-AF65-F5344CB8AC3E}">
        <p14:creationId xmlns:p14="http://schemas.microsoft.com/office/powerpoint/2010/main" val="356863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190" y="2185713"/>
            <a:ext cx="5615287" cy="789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17" y="888542"/>
            <a:ext cx="2861910" cy="5079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GNB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295856" y="6696918"/>
          <a:ext cx="9367747" cy="1780961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Ak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logo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172x60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Logo.png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H : 1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Stork : 1px, #CCC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20x16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icon_arrow.png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Center/bottom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Over 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H:2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Stork : 2px, #333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각 글자 및 로고 가로사이즈만큼 늘어남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H : 45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#FFF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Center/top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640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656768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30221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539550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3283527" y="803275"/>
            <a:ext cx="0" cy="538487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354936" y="1281828"/>
            <a:ext cx="30221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50317" y="870702"/>
            <a:ext cx="2833210" cy="428162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" name="직선 연결선 109"/>
          <p:cNvCxnSpPr/>
          <p:nvPr/>
        </p:nvCxnSpPr>
        <p:spPr>
          <a:xfrm>
            <a:off x="3557476" y="2185227"/>
            <a:ext cx="6064505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9320645" y="1974438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3702684" y="1974438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>
            <a:off x="9321842" y="2438459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22" name="직선 연결선 121"/>
          <p:cNvCxnSpPr/>
          <p:nvPr/>
        </p:nvCxnSpPr>
        <p:spPr>
          <a:xfrm>
            <a:off x="9247909" y="2975517"/>
            <a:ext cx="33718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Oval 114"/>
          <p:cNvSpPr>
            <a:spLocks noChangeArrowheads="1"/>
          </p:cNvSpPr>
          <p:nvPr/>
        </p:nvSpPr>
        <p:spPr bwMode="auto">
          <a:xfrm>
            <a:off x="7402354" y="2762262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36" name="Oval 114"/>
          <p:cNvSpPr>
            <a:spLocks noChangeArrowheads="1"/>
          </p:cNvSpPr>
          <p:nvPr/>
        </p:nvSpPr>
        <p:spPr bwMode="auto">
          <a:xfrm>
            <a:off x="8476513" y="219833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E</a:t>
            </a: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121" y="7062353"/>
            <a:ext cx="409575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7" name="직선 연결선 136"/>
          <p:cNvCxnSpPr/>
          <p:nvPr/>
        </p:nvCxnSpPr>
        <p:spPr>
          <a:xfrm>
            <a:off x="3968714" y="1967665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직사각형 137"/>
          <p:cNvSpPr/>
          <p:nvPr/>
        </p:nvSpPr>
        <p:spPr>
          <a:xfrm>
            <a:off x="3668518" y="18567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9" name="직선 연결선 138"/>
          <p:cNvCxnSpPr/>
          <p:nvPr/>
        </p:nvCxnSpPr>
        <p:spPr>
          <a:xfrm>
            <a:off x="4709807" y="2012387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/>
          <p:nvPr/>
        </p:nvCxnSpPr>
        <p:spPr>
          <a:xfrm>
            <a:off x="5079747" y="200561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직사각형 140"/>
          <p:cNvSpPr/>
          <p:nvPr/>
        </p:nvSpPr>
        <p:spPr>
          <a:xfrm>
            <a:off x="4720322" y="186711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42" name="직선 연결선 141"/>
          <p:cNvCxnSpPr/>
          <p:nvPr/>
        </p:nvCxnSpPr>
        <p:spPr>
          <a:xfrm>
            <a:off x="5672698" y="2026287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/>
          <p:cNvCxnSpPr/>
          <p:nvPr/>
        </p:nvCxnSpPr>
        <p:spPr>
          <a:xfrm>
            <a:off x="6042638" y="201951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직사각형 143"/>
          <p:cNvSpPr/>
          <p:nvPr/>
        </p:nvSpPr>
        <p:spPr>
          <a:xfrm>
            <a:off x="5683213" y="188101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45" name="직선 연결선 144"/>
          <p:cNvCxnSpPr/>
          <p:nvPr/>
        </p:nvCxnSpPr>
        <p:spPr>
          <a:xfrm>
            <a:off x="6923706" y="2033060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/>
          <p:nvPr/>
        </p:nvCxnSpPr>
        <p:spPr>
          <a:xfrm>
            <a:off x="7293646" y="2026287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직사각형 146"/>
          <p:cNvSpPr/>
          <p:nvPr/>
        </p:nvSpPr>
        <p:spPr>
          <a:xfrm>
            <a:off x="6934221" y="188778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48" name="직선 연결선 147"/>
          <p:cNvCxnSpPr/>
          <p:nvPr/>
        </p:nvCxnSpPr>
        <p:spPr>
          <a:xfrm>
            <a:off x="7869913" y="2053986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/>
          <p:cNvCxnSpPr/>
          <p:nvPr/>
        </p:nvCxnSpPr>
        <p:spPr>
          <a:xfrm>
            <a:off x="8239853" y="2047213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직사각형 150"/>
          <p:cNvSpPr/>
          <p:nvPr/>
        </p:nvSpPr>
        <p:spPr>
          <a:xfrm>
            <a:off x="7880428" y="190871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2" name="직선 연결선 151"/>
          <p:cNvCxnSpPr/>
          <p:nvPr/>
        </p:nvCxnSpPr>
        <p:spPr>
          <a:xfrm>
            <a:off x="8801631" y="207457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/>
          <p:cNvCxnSpPr/>
          <p:nvPr/>
        </p:nvCxnSpPr>
        <p:spPr>
          <a:xfrm>
            <a:off x="9171571" y="2067801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/>
          <p:cNvSpPr/>
          <p:nvPr/>
        </p:nvSpPr>
        <p:spPr>
          <a:xfrm>
            <a:off x="8812146" y="192930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3" name="Oval 114"/>
          <p:cNvSpPr>
            <a:spLocks noChangeArrowheads="1"/>
          </p:cNvSpPr>
          <p:nvPr/>
        </p:nvSpPr>
        <p:spPr bwMode="auto">
          <a:xfrm>
            <a:off x="6852069" y="234797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4" name="Oval 114"/>
          <p:cNvSpPr>
            <a:spLocks noChangeArrowheads="1"/>
          </p:cNvSpPr>
          <p:nvPr/>
        </p:nvSpPr>
        <p:spPr bwMode="auto">
          <a:xfrm>
            <a:off x="7804569" y="2351060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5" name="Oval 114"/>
          <p:cNvSpPr>
            <a:spLocks noChangeArrowheads="1"/>
          </p:cNvSpPr>
          <p:nvPr/>
        </p:nvSpPr>
        <p:spPr bwMode="auto">
          <a:xfrm>
            <a:off x="4629835" y="236450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8" name="Oval 114"/>
          <p:cNvSpPr>
            <a:spLocks noChangeArrowheads="1"/>
          </p:cNvSpPr>
          <p:nvPr/>
        </p:nvSpPr>
        <p:spPr bwMode="auto">
          <a:xfrm>
            <a:off x="3847054" y="288502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35" name="Oval 114"/>
          <p:cNvSpPr>
            <a:spLocks noChangeArrowheads="1"/>
          </p:cNvSpPr>
          <p:nvPr/>
        </p:nvSpPr>
        <p:spPr bwMode="auto">
          <a:xfrm>
            <a:off x="7804568" y="288502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283" y="7667190"/>
            <a:ext cx="95250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타원 43"/>
          <p:cNvSpPr/>
          <p:nvPr/>
        </p:nvSpPr>
        <p:spPr>
          <a:xfrm>
            <a:off x="9737142" y="835434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/>
          <p:cNvSpPr/>
          <p:nvPr/>
        </p:nvSpPr>
        <p:spPr>
          <a:xfrm>
            <a:off x="9712562" y="1086157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224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540" y="976907"/>
            <a:ext cx="5766955" cy="4343238"/>
          </a:xfrm>
          <a:prstGeom prst="rect">
            <a:avLst/>
          </a:prstGeom>
        </p:spPr>
      </p:pic>
      <p:sp>
        <p:nvSpPr>
          <p:cNvPr id="91" name="타원 90"/>
          <p:cNvSpPr/>
          <p:nvPr/>
        </p:nvSpPr>
        <p:spPr>
          <a:xfrm>
            <a:off x="8778498" y="4301304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타원 89"/>
          <p:cNvSpPr/>
          <p:nvPr/>
        </p:nvSpPr>
        <p:spPr>
          <a:xfrm>
            <a:off x="3238019" y="4945318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타원 88"/>
          <p:cNvSpPr/>
          <p:nvPr/>
        </p:nvSpPr>
        <p:spPr>
          <a:xfrm>
            <a:off x="3223271" y="4537279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타원 87"/>
          <p:cNvSpPr/>
          <p:nvPr/>
        </p:nvSpPr>
        <p:spPr>
          <a:xfrm>
            <a:off x="3002046" y="4306221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17" y="888540"/>
            <a:ext cx="2262411" cy="36940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01</a:t>
            </a:r>
            <a:r>
              <a:rPr lang="ko-KR" altLang="en-US" sz="1000" dirty="0" smtClean="0">
                <a:latin typeface="+mn-ea"/>
              </a:rPr>
              <a:t>메인 </a:t>
            </a:r>
            <a:r>
              <a:rPr lang="en-US" altLang="ko-KR" sz="1000" dirty="0" smtClean="0">
                <a:latin typeface="+mn-ea"/>
              </a:rPr>
              <a:t>- </a:t>
            </a:r>
            <a:r>
              <a:rPr lang="ko-KR" altLang="en-US" sz="1000" dirty="0" err="1" smtClean="0">
                <a:latin typeface="+mn-ea"/>
              </a:rPr>
              <a:t>파워딜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316104" y="6489100"/>
          <a:ext cx="9367747" cy="1982458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899466"/>
                <a:gridCol w="209848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5595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Tag </a:t>
                      </a: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100x36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#333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18px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Tag </a:t>
                      </a: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214x36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ffffff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Opacity : 70% / Round : 18px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 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eaeaea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Ak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logo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120x120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list_ak_logo.png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 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#c0c0c0 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 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eaeaea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상품리스트의 첫 상품에만 노출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11386127" y="-1085787"/>
          <a:ext cx="1600350" cy="967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04"/>
                <a:gridCol w="278266"/>
                <a:gridCol w="244668"/>
                <a:gridCol w="426600"/>
                <a:gridCol w="517512"/>
              </a:tblGrid>
              <a:tr h="15866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53952" marR="53952" marT="26976" marB="269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marL="53952" marR="53952" marT="26976" marB="269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5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5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53952" marR="53952" marT="26976" marB="269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5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5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53952" marR="53952" marT="26976" marB="269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5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5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53952" marR="53952" marT="26976" marB="269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34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6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5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5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5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5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5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5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Right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6</a:t>
                      </a:r>
                      <a:endParaRPr lang="ko-KR" altLang="en-US" sz="5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Right</a:t>
                      </a:r>
                    </a:p>
                  </a:txBody>
                  <a:tcPr marL="0" marR="0" marT="26976" marB="2697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3902409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2667980" y="803275"/>
            <a:ext cx="0" cy="39442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54936" y="2876712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2626667" y="1908714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242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1617" y="1181432"/>
            <a:ext cx="2246363" cy="1695280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6" name="직선 연결선 125"/>
          <p:cNvCxnSpPr/>
          <p:nvPr/>
        </p:nvCxnSpPr>
        <p:spPr>
          <a:xfrm>
            <a:off x="354936" y="4439698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직사각형 126"/>
          <p:cNvSpPr/>
          <p:nvPr/>
        </p:nvSpPr>
        <p:spPr>
          <a:xfrm>
            <a:off x="2626667" y="3535495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242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047" y="7673528"/>
            <a:ext cx="228977" cy="228977"/>
          </a:xfrm>
          <a:prstGeom prst="rect">
            <a:avLst/>
          </a:prstGeom>
        </p:spPr>
      </p:pic>
      <p:cxnSp>
        <p:nvCxnSpPr>
          <p:cNvPr id="112" name="직선 연결선 111"/>
          <p:cNvCxnSpPr/>
          <p:nvPr/>
        </p:nvCxnSpPr>
        <p:spPr>
          <a:xfrm>
            <a:off x="3496540" y="819894"/>
            <a:ext cx="0" cy="48327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9263495" y="819894"/>
            <a:ext cx="0" cy="48327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8979477" y="4301836"/>
            <a:ext cx="0" cy="141946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>
          <a:xfrm>
            <a:off x="3742458" y="803275"/>
            <a:ext cx="0" cy="48327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9069531" y="2876712"/>
            <a:ext cx="0" cy="86777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3212365" y="976907"/>
            <a:ext cx="64130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3212365" y="1264389"/>
            <a:ext cx="605113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/>
          <p:cNvCxnSpPr/>
          <p:nvPr/>
        </p:nvCxnSpPr>
        <p:spPr>
          <a:xfrm>
            <a:off x="3213230" y="4460480"/>
            <a:ext cx="222121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212366" y="4069934"/>
            <a:ext cx="6051129" cy="761154"/>
            <a:chOff x="3212365" y="4069934"/>
            <a:chExt cx="6413009" cy="761154"/>
          </a:xfrm>
        </p:grpSpPr>
        <p:cxnSp>
          <p:nvCxnSpPr>
            <p:cNvPr id="128" name="직선 연결선 127"/>
            <p:cNvCxnSpPr/>
            <p:nvPr/>
          </p:nvCxnSpPr>
          <p:spPr>
            <a:xfrm>
              <a:off x="3212365" y="4069934"/>
              <a:ext cx="6413009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/>
            <p:cNvCxnSpPr/>
            <p:nvPr/>
          </p:nvCxnSpPr>
          <p:spPr>
            <a:xfrm>
              <a:off x="3212365" y="4398134"/>
              <a:ext cx="6413009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/>
            <p:cNvCxnSpPr/>
            <p:nvPr/>
          </p:nvCxnSpPr>
          <p:spPr>
            <a:xfrm>
              <a:off x="3212365" y="4831088"/>
              <a:ext cx="6413009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8" name="직선 연결선 137"/>
          <p:cNvCxnSpPr/>
          <p:nvPr/>
        </p:nvCxnSpPr>
        <p:spPr>
          <a:xfrm>
            <a:off x="7042279" y="4511751"/>
            <a:ext cx="202725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/>
          <p:cNvCxnSpPr/>
          <p:nvPr/>
        </p:nvCxnSpPr>
        <p:spPr>
          <a:xfrm>
            <a:off x="8406245" y="3703800"/>
            <a:ext cx="72043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직사각형 139"/>
          <p:cNvSpPr/>
          <p:nvPr/>
        </p:nvSpPr>
        <p:spPr>
          <a:xfrm>
            <a:off x="3695544" y="99857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3461628" y="126438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5550274" y="128119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4053002" y="152617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7" name="Oval 114"/>
          <p:cNvSpPr>
            <a:spLocks noChangeArrowheads="1"/>
          </p:cNvSpPr>
          <p:nvPr/>
        </p:nvSpPr>
        <p:spPr bwMode="auto">
          <a:xfrm>
            <a:off x="4142516" y="1224389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8" name="Oval 114"/>
          <p:cNvSpPr>
            <a:spLocks noChangeArrowheads="1"/>
          </p:cNvSpPr>
          <p:nvPr/>
        </p:nvSpPr>
        <p:spPr bwMode="auto">
          <a:xfrm>
            <a:off x="4929326" y="1224389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149" name="직선 연결선 148"/>
          <p:cNvCxnSpPr/>
          <p:nvPr/>
        </p:nvCxnSpPr>
        <p:spPr>
          <a:xfrm>
            <a:off x="3669029" y="1589368"/>
            <a:ext cx="222121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/>
          <p:cNvCxnSpPr/>
          <p:nvPr/>
        </p:nvCxnSpPr>
        <p:spPr>
          <a:xfrm>
            <a:off x="4618784" y="1162051"/>
            <a:ext cx="0" cy="59273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Oval 114"/>
          <p:cNvSpPr>
            <a:spLocks noChangeArrowheads="1"/>
          </p:cNvSpPr>
          <p:nvPr/>
        </p:nvSpPr>
        <p:spPr bwMode="auto">
          <a:xfrm>
            <a:off x="3783776" y="147731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6" name="Oval 114"/>
          <p:cNvSpPr>
            <a:spLocks noChangeArrowheads="1"/>
          </p:cNvSpPr>
          <p:nvPr/>
        </p:nvSpPr>
        <p:spPr bwMode="auto">
          <a:xfrm>
            <a:off x="4841614" y="147731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graphicFrame>
        <p:nvGraphicFramePr>
          <p:cNvPr id="152" name="표 151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869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9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6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Right/center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7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Right/center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3" name="Oval 114"/>
          <p:cNvSpPr>
            <a:spLocks noChangeArrowheads="1"/>
          </p:cNvSpPr>
          <p:nvPr/>
        </p:nvSpPr>
        <p:spPr bwMode="auto">
          <a:xfrm>
            <a:off x="8435663" y="306131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9000259" y="342680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8757801" y="365193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78" name="직선 연결선 177"/>
          <p:cNvCxnSpPr/>
          <p:nvPr/>
        </p:nvCxnSpPr>
        <p:spPr>
          <a:xfrm>
            <a:off x="3213230" y="3856200"/>
            <a:ext cx="64130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/>
          <p:cNvCxnSpPr/>
          <p:nvPr/>
        </p:nvCxnSpPr>
        <p:spPr>
          <a:xfrm>
            <a:off x="3173512" y="5317854"/>
            <a:ext cx="64130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/>
          <p:cNvCxnSpPr/>
          <p:nvPr/>
        </p:nvCxnSpPr>
        <p:spPr>
          <a:xfrm>
            <a:off x="3159656" y="5293607"/>
            <a:ext cx="64130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/>
          <p:cNvCxnSpPr/>
          <p:nvPr/>
        </p:nvCxnSpPr>
        <p:spPr>
          <a:xfrm>
            <a:off x="3230547" y="3873517"/>
            <a:ext cx="64130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직사각형 181"/>
          <p:cNvSpPr/>
          <p:nvPr/>
        </p:nvSpPr>
        <p:spPr>
          <a:xfrm>
            <a:off x="9626098" y="3739706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3" name="직사각형 182"/>
          <p:cNvSpPr/>
          <p:nvPr/>
        </p:nvSpPr>
        <p:spPr>
          <a:xfrm>
            <a:off x="9574154" y="516086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4" name="직사각형 183"/>
          <p:cNvSpPr/>
          <p:nvPr/>
        </p:nvSpPr>
        <p:spPr>
          <a:xfrm>
            <a:off x="3173512" y="383968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5" name="직사각형 184"/>
          <p:cNvSpPr/>
          <p:nvPr/>
        </p:nvSpPr>
        <p:spPr>
          <a:xfrm>
            <a:off x="3173512" y="409414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3173512" y="450567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7" name="직사각형 186"/>
          <p:cNvSpPr/>
          <p:nvPr/>
        </p:nvSpPr>
        <p:spPr>
          <a:xfrm>
            <a:off x="3173512" y="491671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8" name="직사각형 187"/>
          <p:cNvSpPr/>
          <p:nvPr/>
        </p:nvSpPr>
        <p:spPr>
          <a:xfrm>
            <a:off x="3022282" y="4288105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9" name="직사각형 188"/>
          <p:cNvSpPr/>
          <p:nvPr/>
        </p:nvSpPr>
        <p:spPr>
          <a:xfrm>
            <a:off x="8945152" y="45361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90" name="직사각형 189"/>
          <p:cNvSpPr/>
          <p:nvPr/>
        </p:nvSpPr>
        <p:spPr>
          <a:xfrm>
            <a:off x="8681912" y="430403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9462144" y="3888979"/>
            <a:ext cx="0" cy="1387311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직사각형 190"/>
          <p:cNvSpPr/>
          <p:nvPr/>
        </p:nvSpPr>
        <p:spPr>
          <a:xfrm>
            <a:off x="9322437" y="4387214"/>
            <a:ext cx="341760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92" name="직선 화살표 연결선 191"/>
          <p:cNvCxnSpPr/>
          <p:nvPr/>
        </p:nvCxnSpPr>
        <p:spPr>
          <a:xfrm>
            <a:off x="9481726" y="976907"/>
            <a:ext cx="0" cy="2835587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직사각형 192"/>
          <p:cNvSpPr/>
          <p:nvPr/>
        </p:nvSpPr>
        <p:spPr>
          <a:xfrm>
            <a:off x="9302745" y="2284787"/>
            <a:ext cx="420308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94" name="Oval 114"/>
          <p:cNvSpPr>
            <a:spLocks noChangeArrowheads="1"/>
          </p:cNvSpPr>
          <p:nvPr/>
        </p:nvSpPr>
        <p:spPr bwMode="auto">
          <a:xfrm>
            <a:off x="3686373" y="4016705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3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5" name="Oval 114"/>
          <p:cNvSpPr>
            <a:spLocks noChangeArrowheads="1"/>
          </p:cNvSpPr>
          <p:nvPr/>
        </p:nvSpPr>
        <p:spPr bwMode="auto">
          <a:xfrm>
            <a:off x="3686373" y="445989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4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6" name="Oval 114"/>
          <p:cNvSpPr>
            <a:spLocks noChangeArrowheads="1"/>
          </p:cNvSpPr>
          <p:nvPr/>
        </p:nvSpPr>
        <p:spPr bwMode="auto">
          <a:xfrm>
            <a:off x="8044713" y="4459890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6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7" name="Oval 114"/>
          <p:cNvSpPr>
            <a:spLocks noChangeArrowheads="1"/>
          </p:cNvSpPr>
          <p:nvPr/>
        </p:nvSpPr>
        <p:spPr bwMode="auto">
          <a:xfrm>
            <a:off x="8610476" y="4463194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7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8" name="Oval 114"/>
          <p:cNvSpPr>
            <a:spLocks noChangeArrowheads="1"/>
          </p:cNvSpPr>
          <p:nvPr/>
        </p:nvSpPr>
        <p:spPr bwMode="auto">
          <a:xfrm>
            <a:off x="5009422" y="442266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5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199" name="직선 연결선 198"/>
          <p:cNvCxnSpPr/>
          <p:nvPr/>
        </p:nvCxnSpPr>
        <p:spPr>
          <a:xfrm>
            <a:off x="5614377" y="1162051"/>
            <a:ext cx="0" cy="59273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/>
          <p:nvPr/>
        </p:nvCxnSpPr>
        <p:spPr>
          <a:xfrm flipH="1">
            <a:off x="3776860" y="1848665"/>
            <a:ext cx="1837517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직사각형 201"/>
          <p:cNvSpPr/>
          <p:nvPr/>
        </p:nvSpPr>
        <p:spPr>
          <a:xfrm>
            <a:off x="4470980" y="1796710"/>
            <a:ext cx="42030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3" name="Oval 114"/>
          <p:cNvSpPr>
            <a:spLocks noChangeArrowheads="1"/>
          </p:cNvSpPr>
          <p:nvPr/>
        </p:nvSpPr>
        <p:spPr bwMode="auto">
          <a:xfrm>
            <a:off x="9494046" y="379849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04" name="Oval 114"/>
          <p:cNvSpPr>
            <a:spLocks noChangeArrowheads="1"/>
          </p:cNvSpPr>
          <p:nvPr/>
        </p:nvSpPr>
        <p:spPr bwMode="auto">
          <a:xfrm>
            <a:off x="9462144" y="5219266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E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206" name="직선 연결선 205"/>
          <p:cNvCxnSpPr/>
          <p:nvPr/>
        </p:nvCxnSpPr>
        <p:spPr>
          <a:xfrm>
            <a:off x="321595" y="1162051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/>
          <p:cNvCxnSpPr/>
          <p:nvPr/>
        </p:nvCxnSpPr>
        <p:spPr>
          <a:xfrm>
            <a:off x="338912" y="1189759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Oval 114"/>
          <p:cNvSpPr>
            <a:spLocks noChangeArrowheads="1"/>
          </p:cNvSpPr>
          <p:nvPr/>
        </p:nvSpPr>
        <p:spPr bwMode="auto">
          <a:xfrm>
            <a:off x="2746333" y="1090944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F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09" name="직사각형 208"/>
          <p:cNvSpPr/>
          <p:nvPr/>
        </p:nvSpPr>
        <p:spPr>
          <a:xfrm>
            <a:off x="2865269" y="1040868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9737142" y="835434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타원 76"/>
          <p:cNvSpPr/>
          <p:nvPr/>
        </p:nvSpPr>
        <p:spPr>
          <a:xfrm>
            <a:off x="9732228" y="1105821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타원 77"/>
          <p:cNvSpPr/>
          <p:nvPr/>
        </p:nvSpPr>
        <p:spPr>
          <a:xfrm>
            <a:off x="9746976" y="1366376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타원 78"/>
          <p:cNvSpPr/>
          <p:nvPr/>
        </p:nvSpPr>
        <p:spPr>
          <a:xfrm>
            <a:off x="9742060" y="1617099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타원 79"/>
          <p:cNvSpPr/>
          <p:nvPr/>
        </p:nvSpPr>
        <p:spPr>
          <a:xfrm>
            <a:off x="9727311" y="1828492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타원 80"/>
          <p:cNvSpPr/>
          <p:nvPr/>
        </p:nvSpPr>
        <p:spPr>
          <a:xfrm>
            <a:off x="9732227" y="2000557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타원 81"/>
          <p:cNvSpPr/>
          <p:nvPr/>
        </p:nvSpPr>
        <p:spPr>
          <a:xfrm>
            <a:off x="9737143" y="2231615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타원 82"/>
          <p:cNvSpPr/>
          <p:nvPr/>
        </p:nvSpPr>
        <p:spPr>
          <a:xfrm>
            <a:off x="194937" y="8214544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타원 83"/>
          <p:cNvSpPr/>
          <p:nvPr/>
        </p:nvSpPr>
        <p:spPr>
          <a:xfrm>
            <a:off x="180188" y="7383719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타원 84"/>
          <p:cNvSpPr/>
          <p:nvPr/>
        </p:nvSpPr>
        <p:spPr>
          <a:xfrm>
            <a:off x="190021" y="7944157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타원 85"/>
          <p:cNvSpPr/>
          <p:nvPr/>
        </p:nvSpPr>
        <p:spPr>
          <a:xfrm>
            <a:off x="185105" y="7634441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타원 86"/>
          <p:cNvSpPr/>
          <p:nvPr/>
        </p:nvSpPr>
        <p:spPr>
          <a:xfrm>
            <a:off x="155608" y="6808531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477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타원 52"/>
          <p:cNvSpPr/>
          <p:nvPr/>
        </p:nvSpPr>
        <p:spPr>
          <a:xfrm>
            <a:off x="9447090" y="458644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/>
          <p:cNvSpPr/>
          <p:nvPr/>
        </p:nvSpPr>
        <p:spPr>
          <a:xfrm>
            <a:off x="3877116" y="434555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0" name="그림 9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4" y="1027116"/>
            <a:ext cx="2243785" cy="36777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03</a:t>
            </a:r>
            <a:r>
              <a:rPr lang="ko-KR" altLang="en-US" sz="1000" dirty="0" smtClean="0">
                <a:latin typeface="+mn-ea"/>
              </a:rPr>
              <a:t>기획코너</a:t>
            </a:r>
            <a:r>
              <a:rPr lang="en-US" altLang="ko-KR" sz="1000" dirty="0" smtClean="0">
                <a:latin typeface="+mn-ea"/>
              </a:rPr>
              <a:t>_03</a:t>
            </a:r>
            <a:r>
              <a:rPr lang="ko-KR" altLang="en-US" sz="1000" dirty="0" smtClean="0">
                <a:latin typeface="+mn-ea"/>
              </a:rPr>
              <a:t>기획전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302300"/>
              </p:ext>
            </p:extLst>
          </p:nvPr>
        </p:nvGraphicFramePr>
        <p:xfrm>
          <a:off x="306958" y="6890712"/>
          <a:ext cx="9367747" cy="1425397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960566"/>
                <a:gridCol w="203738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720x2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eaeaea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Img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area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720x320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720x2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#c0c0c0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720x2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eaeaea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상품리스트의 첫 상품에만 노출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42471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2667980" y="803275"/>
            <a:ext cx="0" cy="422592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54936" y="3051423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333670" y="1342479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2667980" y="2000531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237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1617" y="1350290"/>
            <a:ext cx="2246363" cy="1715028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720" y="973651"/>
            <a:ext cx="4892870" cy="3639072"/>
          </a:xfrm>
          <a:prstGeom prst="rect">
            <a:avLst/>
          </a:prstGeom>
        </p:spPr>
      </p:pic>
      <p:cxnSp>
        <p:nvCxnSpPr>
          <p:cNvPr id="101" name="직선 연결선 100"/>
          <p:cNvCxnSpPr/>
          <p:nvPr/>
        </p:nvCxnSpPr>
        <p:spPr>
          <a:xfrm>
            <a:off x="3898785" y="996713"/>
            <a:ext cx="549297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3898785" y="3442202"/>
            <a:ext cx="549297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3831637" y="4688781"/>
            <a:ext cx="549297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>
            <a:off x="4167486" y="783975"/>
            <a:ext cx="0" cy="393884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9026565" y="783975"/>
            <a:ext cx="0" cy="393884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직사각형 107"/>
          <p:cNvSpPr/>
          <p:nvPr/>
        </p:nvSpPr>
        <p:spPr>
          <a:xfrm>
            <a:off x="3728412" y="2112528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9041590" y="405117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77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348716" y="3615070"/>
            <a:ext cx="1998921" cy="287079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/>
          <p:cNvSpPr/>
          <p:nvPr/>
        </p:nvSpPr>
        <p:spPr>
          <a:xfrm>
            <a:off x="4348716" y="3902149"/>
            <a:ext cx="1998921" cy="287079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2" name="직선 연결선 111"/>
          <p:cNvCxnSpPr/>
          <p:nvPr/>
        </p:nvCxnSpPr>
        <p:spPr>
          <a:xfrm>
            <a:off x="3898785" y="3612323"/>
            <a:ext cx="275719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3898785" y="3902149"/>
            <a:ext cx="275719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3898785" y="4189228"/>
            <a:ext cx="275719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직사각형 121"/>
          <p:cNvSpPr/>
          <p:nvPr/>
        </p:nvSpPr>
        <p:spPr>
          <a:xfrm>
            <a:off x="3831637" y="430877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29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3831637" y="390739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19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3831637" y="36309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>
                <a:solidFill>
                  <a:srgbClr val="000000"/>
                </a:solidFill>
              </a:rPr>
              <a:t>19</a:t>
            </a:r>
          </a:p>
        </p:txBody>
      </p:sp>
      <p:sp>
        <p:nvSpPr>
          <p:cNvPr id="125" name="직사각형 124"/>
          <p:cNvSpPr/>
          <p:nvPr/>
        </p:nvSpPr>
        <p:spPr>
          <a:xfrm>
            <a:off x="3831637" y="33970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5" name="직선 연결선 134"/>
          <p:cNvCxnSpPr/>
          <p:nvPr/>
        </p:nvCxnSpPr>
        <p:spPr>
          <a:xfrm>
            <a:off x="4348240" y="3625702"/>
            <a:ext cx="0" cy="109711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직사각형 135"/>
          <p:cNvSpPr/>
          <p:nvPr/>
        </p:nvSpPr>
        <p:spPr>
          <a:xfrm>
            <a:off x="4086818" y="465747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1" name="Oval 114"/>
          <p:cNvSpPr>
            <a:spLocks noChangeArrowheads="1"/>
          </p:cNvSpPr>
          <p:nvPr/>
        </p:nvSpPr>
        <p:spPr bwMode="auto">
          <a:xfrm>
            <a:off x="4354144" y="360707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37" name="Oval 114"/>
          <p:cNvSpPr>
            <a:spLocks noChangeArrowheads="1"/>
          </p:cNvSpPr>
          <p:nvPr/>
        </p:nvSpPr>
        <p:spPr bwMode="auto">
          <a:xfrm>
            <a:off x="4354144" y="3979216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167486" y="996713"/>
            <a:ext cx="4874104" cy="2445489"/>
          </a:xfrm>
          <a:prstGeom prst="rect">
            <a:avLst/>
          </a:prstGeom>
          <a:solidFill>
            <a:srgbClr val="1ABFB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Oval 114"/>
          <p:cNvSpPr>
            <a:spLocks noChangeArrowheads="1"/>
          </p:cNvSpPr>
          <p:nvPr/>
        </p:nvSpPr>
        <p:spPr bwMode="auto">
          <a:xfrm>
            <a:off x="6432355" y="213903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322622" y="709514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3898785" y="3415516"/>
            <a:ext cx="549297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9411491" y="3279315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0" name="Oval 114"/>
          <p:cNvSpPr>
            <a:spLocks noChangeArrowheads="1"/>
          </p:cNvSpPr>
          <p:nvPr/>
        </p:nvSpPr>
        <p:spPr bwMode="auto">
          <a:xfrm>
            <a:off x="9292862" y="332502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338912" y="1314451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114"/>
          <p:cNvSpPr>
            <a:spLocks noChangeArrowheads="1"/>
          </p:cNvSpPr>
          <p:nvPr/>
        </p:nvSpPr>
        <p:spPr bwMode="auto">
          <a:xfrm>
            <a:off x="2746333" y="123641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865269" y="1186342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3857221" y="4704785"/>
            <a:ext cx="5469525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9407898" y="454779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1" name="Oval 114"/>
          <p:cNvSpPr>
            <a:spLocks noChangeArrowheads="1"/>
          </p:cNvSpPr>
          <p:nvPr/>
        </p:nvSpPr>
        <p:spPr bwMode="auto">
          <a:xfrm>
            <a:off x="9292861" y="459829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170354" y="7206737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/>
          <p:cNvSpPr/>
          <p:nvPr/>
        </p:nvSpPr>
        <p:spPr>
          <a:xfrm>
            <a:off x="145774" y="7791757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타원 55"/>
          <p:cNvSpPr/>
          <p:nvPr/>
        </p:nvSpPr>
        <p:spPr>
          <a:xfrm>
            <a:off x="5489606" y="8052312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34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타원 76"/>
          <p:cNvSpPr/>
          <p:nvPr/>
        </p:nvSpPr>
        <p:spPr>
          <a:xfrm>
            <a:off x="2933219" y="416857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타원 75"/>
          <p:cNvSpPr/>
          <p:nvPr/>
        </p:nvSpPr>
        <p:spPr>
          <a:xfrm>
            <a:off x="3498574" y="4910906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95" y="878150"/>
            <a:ext cx="2220012" cy="471405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575" y="1108415"/>
            <a:ext cx="6067828" cy="37165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03</a:t>
            </a:r>
            <a:r>
              <a:rPr lang="ko-KR" altLang="en-US" sz="1000" dirty="0" smtClean="0">
                <a:latin typeface="+mn-ea"/>
              </a:rPr>
              <a:t>기획코너</a:t>
            </a:r>
            <a:r>
              <a:rPr lang="en-US" altLang="ko-KR" sz="1000" dirty="0" smtClean="0">
                <a:latin typeface="+mn-ea"/>
              </a:rPr>
              <a:t>_07</a:t>
            </a:r>
            <a:r>
              <a:rPr lang="ko-KR" altLang="en-US" sz="1000" dirty="0" smtClean="0">
                <a:latin typeface="+mn-ea"/>
              </a:rPr>
              <a:t>베스트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085076"/>
              </p:ext>
            </p:extLst>
          </p:nvPr>
        </p:nvGraphicFramePr>
        <p:xfrm>
          <a:off x="310244" y="6415628"/>
          <a:ext cx="9367747" cy="2136543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720x2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eaeaea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720x2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#c0c0c0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720x2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ddd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Number box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50x50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#333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300x300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icon_link.png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Right/center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eaeaea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상품리스트의 첫 상품에만 노출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9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#999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right/Center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49464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2667980" y="803275"/>
            <a:ext cx="0" cy="49464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54936" y="2866592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333670" y="1494625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2688834" y="209072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194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1617" y="1502437"/>
            <a:ext cx="2246363" cy="1363594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/>
          <p:cNvCxnSpPr/>
          <p:nvPr/>
        </p:nvCxnSpPr>
        <p:spPr>
          <a:xfrm>
            <a:off x="354936" y="1472593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2767382" y="1346685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81" name="직선 연결선 80"/>
          <p:cNvCxnSpPr/>
          <p:nvPr/>
        </p:nvCxnSpPr>
        <p:spPr>
          <a:xfrm>
            <a:off x="2993345" y="1091323"/>
            <a:ext cx="668581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9545267" y="940890"/>
            <a:ext cx="0" cy="4183189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3367486" y="3930865"/>
            <a:ext cx="631167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9644241" y="3787903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91" name="직선 연결선 90"/>
          <p:cNvCxnSpPr/>
          <p:nvPr/>
        </p:nvCxnSpPr>
        <p:spPr>
          <a:xfrm>
            <a:off x="3469574" y="824541"/>
            <a:ext cx="0" cy="429953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6307138" y="824541"/>
            <a:ext cx="0" cy="310632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6589162" y="940890"/>
            <a:ext cx="0" cy="298551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>
            <a:off x="6523325" y="1392585"/>
            <a:ext cx="31558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3583079" y="1286152"/>
            <a:ext cx="63804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3652541" y="1184880"/>
            <a:ext cx="0" cy="76087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3030595" y="3955669"/>
            <a:ext cx="664856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3367486" y="4835593"/>
            <a:ext cx="631167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3367486" y="4807232"/>
            <a:ext cx="631167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>
            <a:off x="3753812" y="3976574"/>
            <a:ext cx="0" cy="11475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3030595" y="4054269"/>
            <a:ext cx="664856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직사각형 107"/>
          <p:cNvSpPr/>
          <p:nvPr/>
        </p:nvSpPr>
        <p:spPr>
          <a:xfrm>
            <a:off x="9644241" y="4689998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0" name="Oval 114"/>
          <p:cNvSpPr>
            <a:spLocks noChangeArrowheads="1"/>
          </p:cNvSpPr>
          <p:nvPr/>
        </p:nvSpPr>
        <p:spPr bwMode="auto">
          <a:xfrm>
            <a:off x="9537403" y="3835914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11" name="Oval 114"/>
          <p:cNvSpPr>
            <a:spLocks noChangeArrowheads="1"/>
          </p:cNvSpPr>
          <p:nvPr/>
        </p:nvSpPr>
        <p:spPr bwMode="auto">
          <a:xfrm>
            <a:off x="9551574" y="4732624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6" t="58122" r="73851" b="36537"/>
          <a:stretch/>
        </p:blipFill>
        <p:spPr>
          <a:xfrm>
            <a:off x="3931274" y="5057577"/>
            <a:ext cx="1833408" cy="1120716"/>
          </a:xfrm>
          <a:prstGeom prst="rect">
            <a:avLst/>
          </a:prstGeom>
        </p:spPr>
      </p:pic>
      <p:cxnSp>
        <p:nvCxnSpPr>
          <p:cNvPr id="122" name="직선 연결선 121"/>
          <p:cNvCxnSpPr/>
          <p:nvPr/>
        </p:nvCxnSpPr>
        <p:spPr>
          <a:xfrm>
            <a:off x="4528986" y="5175494"/>
            <a:ext cx="0" cy="114064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4719966" y="5175494"/>
            <a:ext cx="0" cy="114064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4767711" y="5175494"/>
            <a:ext cx="0" cy="114064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4977788" y="5175494"/>
            <a:ext cx="0" cy="114064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직사각형 135"/>
          <p:cNvSpPr/>
          <p:nvPr/>
        </p:nvSpPr>
        <p:spPr>
          <a:xfrm>
            <a:off x="4627930" y="4963533"/>
            <a:ext cx="236389" cy="2487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4494245" y="4963533"/>
            <a:ext cx="236389" cy="2487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4780715" y="4963533"/>
            <a:ext cx="236389" cy="2487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45" name="직선 연결선 144"/>
          <p:cNvCxnSpPr/>
          <p:nvPr/>
        </p:nvCxnSpPr>
        <p:spPr>
          <a:xfrm>
            <a:off x="9254388" y="4000832"/>
            <a:ext cx="0" cy="11475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/>
          <p:cNvCxnSpPr/>
          <p:nvPr/>
        </p:nvCxnSpPr>
        <p:spPr>
          <a:xfrm>
            <a:off x="2993345" y="4429955"/>
            <a:ext cx="669313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/>
          <p:cNvSpPr/>
          <p:nvPr/>
        </p:nvSpPr>
        <p:spPr>
          <a:xfrm>
            <a:off x="9796641" y="3940303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2861739" y="3867756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3441010" y="487133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9238127" y="487650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2" name="직선 연결선 151"/>
          <p:cNvCxnSpPr/>
          <p:nvPr/>
        </p:nvCxnSpPr>
        <p:spPr>
          <a:xfrm>
            <a:off x="9077165" y="4004370"/>
            <a:ext cx="0" cy="11475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/>
          <p:cNvCxnSpPr/>
          <p:nvPr/>
        </p:nvCxnSpPr>
        <p:spPr>
          <a:xfrm>
            <a:off x="9006282" y="4004370"/>
            <a:ext cx="0" cy="114750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직사각형 153"/>
          <p:cNvSpPr/>
          <p:nvPr/>
        </p:nvSpPr>
        <p:spPr>
          <a:xfrm>
            <a:off x="6289321" y="83559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8914374" y="5077285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3625261" y="106968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3394873" y="129651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8" name="직선 화살표 연결선 157"/>
          <p:cNvCxnSpPr/>
          <p:nvPr/>
        </p:nvCxnSpPr>
        <p:spPr>
          <a:xfrm flipH="1">
            <a:off x="3512589" y="972193"/>
            <a:ext cx="2755466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/>
          <p:cNvSpPr/>
          <p:nvPr/>
        </p:nvSpPr>
        <p:spPr>
          <a:xfrm>
            <a:off x="4584243" y="824541"/>
            <a:ext cx="420308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60" name="직선 화살표 연결선 159"/>
          <p:cNvCxnSpPr/>
          <p:nvPr/>
        </p:nvCxnSpPr>
        <p:spPr>
          <a:xfrm flipV="1">
            <a:off x="3241915" y="1112589"/>
            <a:ext cx="0" cy="2755168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직사각형 160"/>
          <p:cNvSpPr/>
          <p:nvPr/>
        </p:nvSpPr>
        <p:spPr>
          <a:xfrm>
            <a:off x="3038633" y="2435877"/>
            <a:ext cx="420308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9487018" y="111558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2846487" y="413412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64" name="직선 연결선 163"/>
          <p:cNvCxnSpPr/>
          <p:nvPr/>
        </p:nvCxnSpPr>
        <p:spPr>
          <a:xfrm>
            <a:off x="4662475" y="5423022"/>
            <a:ext cx="31531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4680978" y="5749676"/>
            <a:ext cx="31531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직사각형 165"/>
          <p:cNvSpPr/>
          <p:nvPr/>
        </p:nvSpPr>
        <p:spPr>
          <a:xfrm>
            <a:off x="4698735" y="545370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7" name="Oval 114"/>
          <p:cNvSpPr>
            <a:spLocks noChangeArrowheads="1"/>
          </p:cNvSpPr>
          <p:nvPr/>
        </p:nvSpPr>
        <p:spPr bwMode="auto">
          <a:xfrm>
            <a:off x="4662475" y="5278237"/>
            <a:ext cx="162532" cy="162532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67" name="Oval 114"/>
          <p:cNvSpPr>
            <a:spLocks noChangeArrowheads="1"/>
          </p:cNvSpPr>
          <p:nvPr/>
        </p:nvSpPr>
        <p:spPr bwMode="auto">
          <a:xfrm>
            <a:off x="4612439" y="4110089"/>
            <a:ext cx="162532" cy="162532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9066774" y="5080823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9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69" name="Oval 114"/>
          <p:cNvSpPr>
            <a:spLocks noChangeArrowheads="1"/>
          </p:cNvSpPr>
          <p:nvPr/>
        </p:nvSpPr>
        <p:spPr bwMode="auto">
          <a:xfrm>
            <a:off x="4048287" y="1321081"/>
            <a:ext cx="162532" cy="162532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0" name="Oval 114"/>
          <p:cNvSpPr>
            <a:spLocks noChangeArrowheads="1"/>
          </p:cNvSpPr>
          <p:nvPr/>
        </p:nvSpPr>
        <p:spPr bwMode="auto">
          <a:xfrm>
            <a:off x="4814875" y="5430637"/>
            <a:ext cx="162532" cy="162532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1" name="Oval 114"/>
          <p:cNvSpPr>
            <a:spLocks noChangeArrowheads="1"/>
          </p:cNvSpPr>
          <p:nvPr/>
        </p:nvSpPr>
        <p:spPr bwMode="auto">
          <a:xfrm>
            <a:off x="9077407" y="3966302"/>
            <a:ext cx="162532" cy="162532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E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140" y="7913389"/>
            <a:ext cx="128588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2" name="Oval 114"/>
          <p:cNvSpPr>
            <a:spLocks noChangeArrowheads="1"/>
          </p:cNvSpPr>
          <p:nvPr/>
        </p:nvSpPr>
        <p:spPr bwMode="auto">
          <a:xfrm>
            <a:off x="3729512" y="1330898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3" name="Oval 114"/>
          <p:cNvSpPr>
            <a:spLocks noChangeArrowheads="1"/>
          </p:cNvSpPr>
          <p:nvPr/>
        </p:nvSpPr>
        <p:spPr bwMode="auto">
          <a:xfrm>
            <a:off x="3754889" y="401960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4" name="Oval 114"/>
          <p:cNvSpPr>
            <a:spLocks noChangeArrowheads="1"/>
          </p:cNvSpPr>
          <p:nvPr/>
        </p:nvSpPr>
        <p:spPr bwMode="auto">
          <a:xfrm>
            <a:off x="4810575" y="401960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5" name="Oval 114"/>
          <p:cNvSpPr>
            <a:spLocks noChangeArrowheads="1"/>
          </p:cNvSpPr>
          <p:nvPr/>
        </p:nvSpPr>
        <p:spPr bwMode="auto">
          <a:xfrm>
            <a:off x="8112953" y="4045126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3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6" name="Oval 114"/>
          <p:cNvSpPr>
            <a:spLocks noChangeArrowheads="1"/>
          </p:cNvSpPr>
          <p:nvPr/>
        </p:nvSpPr>
        <p:spPr bwMode="auto">
          <a:xfrm>
            <a:off x="2688834" y="1393529"/>
            <a:ext cx="162532" cy="162532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F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3469077" y="114515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타원 78"/>
          <p:cNvSpPr/>
          <p:nvPr/>
        </p:nvSpPr>
        <p:spPr>
          <a:xfrm>
            <a:off x="170355" y="7934325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타원 79"/>
          <p:cNvSpPr/>
          <p:nvPr/>
        </p:nvSpPr>
        <p:spPr>
          <a:xfrm>
            <a:off x="145773" y="6720042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타원 81"/>
          <p:cNvSpPr/>
          <p:nvPr/>
        </p:nvSpPr>
        <p:spPr>
          <a:xfrm>
            <a:off x="150689" y="7029758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타원 82"/>
          <p:cNvSpPr/>
          <p:nvPr/>
        </p:nvSpPr>
        <p:spPr>
          <a:xfrm>
            <a:off x="160521" y="764919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200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575" y="1108415"/>
            <a:ext cx="6067828" cy="3716544"/>
          </a:xfrm>
          <a:prstGeom prst="rect">
            <a:avLst/>
          </a:prstGeom>
        </p:spPr>
      </p:pic>
      <p:sp>
        <p:nvSpPr>
          <p:cNvPr id="62" name="타원 61"/>
          <p:cNvSpPr/>
          <p:nvPr/>
        </p:nvSpPr>
        <p:spPr>
          <a:xfrm>
            <a:off x="7894821" y="307719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/>
          <p:cNvSpPr/>
          <p:nvPr/>
        </p:nvSpPr>
        <p:spPr>
          <a:xfrm>
            <a:off x="7456671" y="3353415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타원 59"/>
          <p:cNvSpPr/>
          <p:nvPr/>
        </p:nvSpPr>
        <p:spPr>
          <a:xfrm>
            <a:off x="9637896" y="277239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타원 58"/>
          <p:cNvSpPr/>
          <p:nvPr/>
        </p:nvSpPr>
        <p:spPr>
          <a:xfrm>
            <a:off x="9580746" y="248664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95" y="878150"/>
            <a:ext cx="2220012" cy="47140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03</a:t>
            </a:r>
            <a:r>
              <a:rPr lang="ko-KR" altLang="en-US" sz="1000" dirty="0" smtClean="0">
                <a:latin typeface="+mn-ea"/>
              </a:rPr>
              <a:t>기획코너</a:t>
            </a:r>
            <a:r>
              <a:rPr lang="en-US" altLang="ko-KR" sz="1000" dirty="0" smtClean="0">
                <a:latin typeface="+mn-ea"/>
              </a:rPr>
              <a:t>_07</a:t>
            </a:r>
            <a:r>
              <a:rPr lang="ko-KR" altLang="en-US" sz="1000" dirty="0" smtClean="0">
                <a:latin typeface="+mn-ea"/>
              </a:rPr>
              <a:t>베스트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290151" y="7563954"/>
          <a:ext cx="9367747" cy="863101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Tag </a:t>
                      </a: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92x34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#333333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img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160x68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tag_pick.png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74227" cy="1869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51168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9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left/bottom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left/bottom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#999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left/bottom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6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left/bottom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7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left/bottom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49464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2667980" y="803275"/>
            <a:ext cx="0" cy="49464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54936" y="2866592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333670" y="1494625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2688834" y="204819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194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1617" y="1502437"/>
            <a:ext cx="2246363" cy="1363594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/>
          <p:cNvCxnSpPr/>
          <p:nvPr/>
        </p:nvCxnSpPr>
        <p:spPr>
          <a:xfrm>
            <a:off x="354936" y="1472593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>
            <a:off x="2993345" y="1091323"/>
            <a:ext cx="668581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3030595" y="3941498"/>
            <a:ext cx="664856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9644241" y="3787903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93" name="직선 연결선 92"/>
          <p:cNvCxnSpPr/>
          <p:nvPr/>
        </p:nvCxnSpPr>
        <p:spPr>
          <a:xfrm>
            <a:off x="6589162" y="940890"/>
            <a:ext cx="0" cy="300060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>
            <a:off x="6542240" y="1392585"/>
            <a:ext cx="31558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Oval 114"/>
          <p:cNvSpPr>
            <a:spLocks noChangeArrowheads="1"/>
          </p:cNvSpPr>
          <p:nvPr/>
        </p:nvSpPr>
        <p:spPr bwMode="auto">
          <a:xfrm>
            <a:off x="6535144" y="129382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54" name="직사각형 153"/>
          <p:cNvSpPr/>
          <p:nvPr/>
        </p:nvSpPr>
        <p:spPr>
          <a:xfrm>
            <a:off x="6289321" y="83559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9487018" y="111558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67" name="Oval 114"/>
          <p:cNvSpPr>
            <a:spLocks noChangeArrowheads="1"/>
          </p:cNvSpPr>
          <p:nvPr/>
        </p:nvSpPr>
        <p:spPr bwMode="auto">
          <a:xfrm>
            <a:off x="7503559" y="1303041"/>
            <a:ext cx="162532" cy="162532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5" name="Oval 114"/>
          <p:cNvSpPr>
            <a:spLocks noChangeArrowheads="1"/>
          </p:cNvSpPr>
          <p:nvPr/>
        </p:nvSpPr>
        <p:spPr bwMode="auto">
          <a:xfrm>
            <a:off x="6759182" y="131266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77" name="직선 연결선 76"/>
          <p:cNvCxnSpPr/>
          <p:nvPr/>
        </p:nvCxnSpPr>
        <p:spPr>
          <a:xfrm>
            <a:off x="6542240" y="1725739"/>
            <a:ext cx="31558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6542240" y="1803708"/>
            <a:ext cx="31558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6542240" y="2173601"/>
            <a:ext cx="31558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6542240" y="2530290"/>
            <a:ext cx="31558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6542240" y="2672057"/>
            <a:ext cx="31558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>
            <a:off x="6542240" y="3047750"/>
            <a:ext cx="315583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6542241" y="3199900"/>
            <a:ext cx="1113201" cy="535174"/>
            <a:chOff x="6542240" y="3199900"/>
            <a:chExt cx="3155839" cy="535174"/>
          </a:xfrm>
        </p:grpSpPr>
        <p:cxnSp>
          <p:nvCxnSpPr>
            <p:cNvPr id="84" name="직선 연결선 83"/>
            <p:cNvCxnSpPr/>
            <p:nvPr/>
          </p:nvCxnSpPr>
          <p:spPr>
            <a:xfrm>
              <a:off x="6542240" y="3199900"/>
              <a:ext cx="3155839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/>
            <p:cNvCxnSpPr/>
            <p:nvPr/>
          </p:nvCxnSpPr>
          <p:spPr>
            <a:xfrm>
              <a:off x="6542240" y="3735074"/>
              <a:ext cx="3155839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3" name="직사각형 202"/>
          <p:cNvSpPr/>
          <p:nvPr/>
        </p:nvSpPr>
        <p:spPr>
          <a:xfrm>
            <a:off x="9613509" y="1640404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4" name="직사각형 203"/>
          <p:cNvSpPr/>
          <p:nvPr/>
        </p:nvSpPr>
        <p:spPr>
          <a:xfrm flipH="1">
            <a:off x="9378347" y="1896602"/>
            <a:ext cx="7225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5" name="직사각형 204"/>
          <p:cNvSpPr/>
          <p:nvPr/>
        </p:nvSpPr>
        <p:spPr>
          <a:xfrm flipH="1">
            <a:off x="9379793" y="2187501"/>
            <a:ext cx="7225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6" name="직사각형 205"/>
          <p:cNvSpPr/>
          <p:nvPr/>
        </p:nvSpPr>
        <p:spPr>
          <a:xfrm flipH="1">
            <a:off x="9344562" y="2464500"/>
            <a:ext cx="7225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7" name="직사각형 206"/>
          <p:cNvSpPr/>
          <p:nvPr/>
        </p:nvSpPr>
        <p:spPr>
          <a:xfrm flipH="1">
            <a:off x="9377901" y="2743342"/>
            <a:ext cx="7225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8" name="직사각형 207"/>
          <p:cNvSpPr/>
          <p:nvPr/>
        </p:nvSpPr>
        <p:spPr>
          <a:xfrm flipH="1">
            <a:off x="7391208" y="3334149"/>
            <a:ext cx="3612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209" name="직선 연결선 208"/>
          <p:cNvCxnSpPr/>
          <p:nvPr/>
        </p:nvCxnSpPr>
        <p:spPr>
          <a:xfrm>
            <a:off x="7943039" y="2591599"/>
            <a:ext cx="0" cy="6083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/>
          <p:cNvCxnSpPr/>
          <p:nvPr/>
        </p:nvCxnSpPr>
        <p:spPr>
          <a:xfrm>
            <a:off x="8063540" y="2591599"/>
            <a:ext cx="0" cy="6083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/>
          <p:cNvSpPr/>
          <p:nvPr/>
        </p:nvSpPr>
        <p:spPr>
          <a:xfrm flipH="1">
            <a:off x="7634907" y="3034826"/>
            <a:ext cx="7225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212" name="직선 연결선 211"/>
          <p:cNvCxnSpPr/>
          <p:nvPr/>
        </p:nvCxnSpPr>
        <p:spPr>
          <a:xfrm>
            <a:off x="7503559" y="1181033"/>
            <a:ext cx="0" cy="6083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/>
          <p:cNvCxnSpPr/>
          <p:nvPr/>
        </p:nvCxnSpPr>
        <p:spPr>
          <a:xfrm>
            <a:off x="7464565" y="1173938"/>
            <a:ext cx="0" cy="6083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직사각형 213"/>
          <p:cNvSpPr/>
          <p:nvPr/>
        </p:nvSpPr>
        <p:spPr>
          <a:xfrm flipH="1">
            <a:off x="7149863" y="1029785"/>
            <a:ext cx="7225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pic>
        <p:nvPicPr>
          <p:cNvPr id="215" name="그림 2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122" y="8192917"/>
            <a:ext cx="497848" cy="211585"/>
          </a:xfrm>
          <a:prstGeom prst="rect">
            <a:avLst/>
          </a:prstGeom>
        </p:spPr>
      </p:pic>
      <p:sp>
        <p:nvSpPr>
          <p:cNvPr id="174" name="Oval 114"/>
          <p:cNvSpPr>
            <a:spLocks noChangeArrowheads="1"/>
          </p:cNvSpPr>
          <p:nvPr/>
        </p:nvSpPr>
        <p:spPr bwMode="auto">
          <a:xfrm>
            <a:off x="6535143" y="1778903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3" name="Oval 114"/>
          <p:cNvSpPr>
            <a:spLocks noChangeArrowheads="1"/>
          </p:cNvSpPr>
          <p:nvPr/>
        </p:nvSpPr>
        <p:spPr bwMode="auto">
          <a:xfrm>
            <a:off x="6529960" y="2581569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3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17" name="Oval 114"/>
          <p:cNvSpPr>
            <a:spLocks noChangeArrowheads="1"/>
          </p:cNvSpPr>
          <p:nvPr/>
        </p:nvSpPr>
        <p:spPr bwMode="auto">
          <a:xfrm>
            <a:off x="7691481" y="265101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4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18" name="Oval 114"/>
          <p:cNvSpPr>
            <a:spLocks noChangeArrowheads="1"/>
          </p:cNvSpPr>
          <p:nvPr/>
        </p:nvSpPr>
        <p:spPr bwMode="auto">
          <a:xfrm>
            <a:off x="8029671" y="265473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5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19" name="Oval 114"/>
          <p:cNvSpPr>
            <a:spLocks noChangeArrowheads="1"/>
          </p:cNvSpPr>
          <p:nvPr/>
        </p:nvSpPr>
        <p:spPr bwMode="auto">
          <a:xfrm>
            <a:off x="6535142" y="3199900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6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20" name="Oval 114"/>
          <p:cNvSpPr>
            <a:spLocks noChangeArrowheads="1"/>
          </p:cNvSpPr>
          <p:nvPr/>
        </p:nvSpPr>
        <p:spPr bwMode="auto">
          <a:xfrm>
            <a:off x="7256782" y="3362654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7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9771246" y="1067415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/>
          <p:cNvSpPr/>
          <p:nvPr/>
        </p:nvSpPr>
        <p:spPr>
          <a:xfrm>
            <a:off x="9761721" y="130554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타원 55"/>
          <p:cNvSpPr/>
          <p:nvPr/>
        </p:nvSpPr>
        <p:spPr>
          <a:xfrm>
            <a:off x="9752196" y="1562715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타원 56"/>
          <p:cNvSpPr/>
          <p:nvPr/>
        </p:nvSpPr>
        <p:spPr>
          <a:xfrm>
            <a:off x="9790296" y="2038965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타원 57"/>
          <p:cNvSpPr/>
          <p:nvPr/>
        </p:nvSpPr>
        <p:spPr>
          <a:xfrm>
            <a:off x="9790296" y="231519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902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1" t="27932" r="51876" b="41674"/>
          <a:stretch/>
        </p:blipFill>
        <p:spPr>
          <a:xfrm>
            <a:off x="8683658" y="1561931"/>
            <a:ext cx="808388" cy="262624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649" y="2947802"/>
            <a:ext cx="524127" cy="524127"/>
          </a:xfrm>
          <a:prstGeom prst="rect">
            <a:avLst/>
          </a:prstGeom>
        </p:spPr>
      </p:pic>
      <p:sp>
        <p:nvSpPr>
          <p:cNvPr id="127" name="직사각형 126"/>
          <p:cNvSpPr/>
          <p:nvPr/>
        </p:nvSpPr>
        <p:spPr>
          <a:xfrm>
            <a:off x="8905202" y="2961863"/>
            <a:ext cx="503332" cy="503707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03</a:t>
            </a:r>
            <a:r>
              <a:rPr lang="ko-KR" altLang="en-US" sz="1000" dirty="0" smtClean="0">
                <a:latin typeface="+mn-ea"/>
              </a:rPr>
              <a:t>기획코너</a:t>
            </a:r>
            <a:r>
              <a:rPr lang="en-US" altLang="ko-KR" sz="1000" dirty="0" smtClean="0">
                <a:latin typeface="+mn-ea"/>
              </a:rPr>
              <a:t>_07</a:t>
            </a:r>
            <a:r>
              <a:rPr lang="ko-KR" altLang="en-US" sz="1000" dirty="0" smtClean="0">
                <a:latin typeface="+mn-ea"/>
              </a:rPr>
              <a:t>베스트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929078"/>
              </p:ext>
            </p:extLst>
          </p:nvPr>
        </p:nvGraphicFramePr>
        <p:xfrm>
          <a:off x="231790" y="7230780"/>
          <a:ext cx="9367747" cy="1218683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120x120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list_btn_menu.png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120x120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list_btn_close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/ share / like / bag.png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120x120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List_btn_like_on.png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8233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30/13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숫자</a:t>
                      </a: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#999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숫자</a:t>
                      </a: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32" r="51876" b="3774"/>
          <a:stretch/>
        </p:blipFill>
        <p:spPr>
          <a:xfrm>
            <a:off x="3196053" y="1573617"/>
            <a:ext cx="2596391" cy="2626242"/>
          </a:xfrm>
          <a:prstGeom prst="rect">
            <a:avLst/>
          </a:prstGeom>
        </p:spPr>
      </p:pic>
      <p:pic>
        <p:nvPicPr>
          <p:cNvPr id="159" name="그림 15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1" t="27932" r="51876" b="41674"/>
          <a:stretch/>
        </p:blipFill>
        <p:spPr>
          <a:xfrm>
            <a:off x="6604486" y="1561931"/>
            <a:ext cx="808388" cy="2626242"/>
          </a:xfrm>
          <a:prstGeom prst="rect">
            <a:avLst/>
          </a:prstGeom>
        </p:spPr>
      </p:pic>
      <p:cxnSp>
        <p:nvCxnSpPr>
          <p:cNvPr id="161" name="직선 연결선 160"/>
          <p:cNvCxnSpPr/>
          <p:nvPr/>
        </p:nvCxnSpPr>
        <p:spPr>
          <a:xfrm>
            <a:off x="5214196" y="1594240"/>
            <a:ext cx="298368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연결선 161"/>
          <p:cNvCxnSpPr/>
          <p:nvPr/>
        </p:nvCxnSpPr>
        <p:spPr>
          <a:xfrm>
            <a:off x="5214196" y="2189663"/>
            <a:ext cx="298368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/>
          <p:cNvCxnSpPr/>
          <p:nvPr/>
        </p:nvCxnSpPr>
        <p:spPr>
          <a:xfrm>
            <a:off x="5730337" y="1477283"/>
            <a:ext cx="0" cy="28282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/>
          <p:cNvCxnSpPr/>
          <p:nvPr/>
        </p:nvCxnSpPr>
        <p:spPr>
          <a:xfrm>
            <a:off x="7349079" y="1477283"/>
            <a:ext cx="0" cy="284952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6828084" y="1477283"/>
            <a:ext cx="0" cy="281762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5211935" y="1477283"/>
            <a:ext cx="0" cy="281762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/>
          <p:cNvCxnSpPr/>
          <p:nvPr/>
        </p:nvCxnSpPr>
        <p:spPr>
          <a:xfrm>
            <a:off x="5214196" y="1679300"/>
            <a:ext cx="298368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/>
          <p:cNvSpPr/>
          <p:nvPr/>
        </p:nvSpPr>
        <p:spPr>
          <a:xfrm>
            <a:off x="8191617" y="1490690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69" name="직선 연결선 168"/>
          <p:cNvCxnSpPr/>
          <p:nvPr/>
        </p:nvCxnSpPr>
        <p:spPr>
          <a:xfrm>
            <a:off x="6836916" y="2327887"/>
            <a:ext cx="136096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/>
          <p:cNvSpPr/>
          <p:nvPr/>
        </p:nvSpPr>
        <p:spPr>
          <a:xfrm>
            <a:off x="8191617" y="2139277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71" name="직선 연결선 170"/>
          <p:cNvCxnSpPr/>
          <p:nvPr/>
        </p:nvCxnSpPr>
        <p:spPr>
          <a:xfrm>
            <a:off x="6836916" y="2955208"/>
            <a:ext cx="136096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/>
          <p:cNvSpPr/>
          <p:nvPr/>
        </p:nvSpPr>
        <p:spPr>
          <a:xfrm>
            <a:off x="8191617" y="2766598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73" name="직선 연결선 172"/>
          <p:cNvCxnSpPr/>
          <p:nvPr/>
        </p:nvCxnSpPr>
        <p:spPr>
          <a:xfrm>
            <a:off x="6836916" y="2838250"/>
            <a:ext cx="136096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/>
          <p:cNvCxnSpPr/>
          <p:nvPr/>
        </p:nvCxnSpPr>
        <p:spPr>
          <a:xfrm>
            <a:off x="6836916" y="3582529"/>
            <a:ext cx="136096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직사각형 174"/>
          <p:cNvSpPr/>
          <p:nvPr/>
        </p:nvSpPr>
        <p:spPr>
          <a:xfrm>
            <a:off x="8191617" y="3393919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76" name="직선 연결선 175"/>
          <p:cNvCxnSpPr/>
          <p:nvPr/>
        </p:nvCxnSpPr>
        <p:spPr>
          <a:xfrm>
            <a:off x="6836916" y="3465571"/>
            <a:ext cx="136096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직사각형 176"/>
          <p:cNvSpPr/>
          <p:nvPr/>
        </p:nvSpPr>
        <p:spPr>
          <a:xfrm>
            <a:off x="7429330" y="179903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8" name="직사각형 177"/>
          <p:cNvSpPr/>
          <p:nvPr/>
        </p:nvSpPr>
        <p:spPr>
          <a:xfrm>
            <a:off x="7429330" y="244762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9" name="직사각형 178"/>
          <p:cNvSpPr/>
          <p:nvPr/>
        </p:nvSpPr>
        <p:spPr>
          <a:xfrm>
            <a:off x="7429330" y="310684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0" name="직사각형 179"/>
          <p:cNvSpPr/>
          <p:nvPr/>
        </p:nvSpPr>
        <p:spPr>
          <a:xfrm>
            <a:off x="7429330" y="372352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81" name="직선 연결선 180"/>
          <p:cNvCxnSpPr/>
          <p:nvPr/>
        </p:nvCxnSpPr>
        <p:spPr>
          <a:xfrm>
            <a:off x="6836916" y="4082259"/>
            <a:ext cx="136096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직사각형 181"/>
          <p:cNvSpPr/>
          <p:nvPr/>
        </p:nvSpPr>
        <p:spPr>
          <a:xfrm>
            <a:off x="6887070" y="124614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3" name="직사각형 182"/>
          <p:cNvSpPr/>
          <p:nvPr/>
        </p:nvSpPr>
        <p:spPr>
          <a:xfrm>
            <a:off x="5260288" y="124614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4" name="직사각형 183"/>
          <p:cNvSpPr/>
          <p:nvPr/>
        </p:nvSpPr>
        <p:spPr>
          <a:xfrm>
            <a:off x="5220768" y="1685956"/>
            <a:ext cx="503332" cy="503707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사각형 184"/>
          <p:cNvSpPr/>
          <p:nvPr/>
        </p:nvSpPr>
        <p:spPr>
          <a:xfrm>
            <a:off x="6836916" y="1685956"/>
            <a:ext cx="503332" cy="503707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직사각형 185"/>
          <p:cNvSpPr/>
          <p:nvPr/>
        </p:nvSpPr>
        <p:spPr>
          <a:xfrm>
            <a:off x="6836916" y="2323909"/>
            <a:ext cx="503332" cy="503707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직사각형 186"/>
          <p:cNvSpPr/>
          <p:nvPr/>
        </p:nvSpPr>
        <p:spPr>
          <a:xfrm>
            <a:off x="6836916" y="2961863"/>
            <a:ext cx="503332" cy="503707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직사각형 187"/>
          <p:cNvSpPr/>
          <p:nvPr/>
        </p:nvSpPr>
        <p:spPr>
          <a:xfrm>
            <a:off x="6836916" y="3589184"/>
            <a:ext cx="503332" cy="503707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Oval 114"/>
          <p:cNvSpPr>
            <a:spLocks noChangeArrowheads="1"/>
          </p:cNvSpPr>
          <p:nvPr/>
        </p:nvSpPr>
        <p:spPr bwMode="auto">
          <a:xfrm>
            <a:off x="5228156" y="171087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89" name="Oval 114"/>
          <p:cNvSpPr>
            <a:spLocks noChangeArrowheads="1"/>
          </p:cNvSpPr>
          <p:nvPr/>
        </p:nvSpPr>
        <p:spPr bwMode="auto">
          <a:xfrm>
            <a:off x="6854938" y="171087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0" name="Oval 114"/>
          <p:cNvSpPr>
            <a:spLocks noChangeArrowheads="1"/>
          </p:cNvSpPr>
          <p:nvPr/>
        </p:nvSpPr>
        <p:spPr bwMode="auto">
          <a:xfrm>
            <a:off x="6854938" y="234883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1" name="Oval 114"/>
          <p:cNvSpPr>
            <a:spLocks noChangeArrowheads="1"/>
          </p:cNvSpPr>
          <p:nvPr/>
        </p:nvSpPr>
        <p:spPr bwMode="auto">
          <a:xfrm>
            <a:off x="6854938" y="2986784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2" name="Oval 114"/>
          <p:cNvSpPr>
            <a:spLocks noChangeArrowheads="1"/>
          </p:cNvSpPr>
          <p:nvPr/>
        </p:nvSpPr>
        <p:spPr bwMode="auto">
          <a:xfrm>
            <a:off x="6854938" y="362473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6" name="Oval 114"/>
          <p:cNvSpPr>
            <a:spLocks noChangeArrowheads="1"/>
          </p:cNvSpPr>
          <p:nvPr/>
        </p:nvSpPr>
        <p:spPr bwMode="auto">
          <a:xfrm>
            <a:off x="8885756" y="295547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326" y="7516529"/>
            <a:ext cx="288846" cy="288846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326" y="7834029"/>
            <a:ext cx="288846" cy="288846"/>
          </a:xfrm>
          <a:prstGeom prst="rect">
            <a:avLst/>
          </a:prstGeom>
        </p:spPr>
      </p:pic>
      <p:pic>
        <p:nvPicPr>
          <p:cNvPr id="109" name="그림 10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826" y="7834029"/>
            <a:ext cx="288846" cy="288846"/>
          </a:xfrm>
          <a:prstGeom prst="rect">
            <a:avLst/>
          </a:prstGeom>
        </p:spPr>
      </p:pic>
      <p:pic>
        <p:nvPicPr>
          <p:cNvPr id="114" name="그림 1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326" y="7834029"/>
            <a:ext cx="288846" cy="288846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826" y="7834029"/>
            <a:ext cx="288846" cy="288846"/>
          </a:xfrm>
          <a:prstGeom prst="rect">
            <a:avLst/>
          </a:prstGeom>
        </p:spPr>
      </p:pic>
      <p:pic>
        <p:nvPicPr>
          <p:cNvPr id="126" name="그림 1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326" y="8176929"/>
            <a:ext cx="288846" cy="288846"/>
          </a:xfrm>
          <a:prstGeom prst="rect">
            <a:avLst/>
          </a:prstGeom>
        </p:spPr>
      </p:pic>
      <p:graphicFrame>
        <p:nvGraphicFramePr>
          <p:cNvPr id="129" name="표 128"/>
          <p:cNvGraphicFramePr>
            <a:graphicFrameLocks noGrp="1"/>
          </p:cNvGraphicFramePr>
          <p:nvPr>
            <p:extLst/>
          </p:nvPr>
        </p:nvGraphicFramePr>
        <p:xfrm>
          <a:off x="9931400" y="2388703"/>
          <a:ext cx="2694672" cy="497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486392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 effect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 Strikethrough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23" name="그림 1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95" y="878150"/>
            <a:ext cx="2220012" cy="4714057"/>
          </a:xfrm>
          <a:prstGeom prst="rect">
            <a:avLst/>
          </a:prstGeom>
        </p:spPr>
      </p:pic>
      <p:sp>
        <p:nvSpPr>
          <p:cNvPr id="138" name="직사각형 137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42" name="직선 연결선 141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/>
          <p:cNvCxnSpPr/>
          <p:nvPr/>
        </p:nvCxnSpPr>
        <p:spPr>
          <a:xfrm>
            <a:off x="421617" y="803275"/>
            <a:ext cx="0" cy="49464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/>
          <p:nvPr/>
        </p:nvCxnSpPr>
        <p:spPr>
          <a:xfrm>
            <a:off x="2667980" y="803275"/>
            <a:ext cx="0" cy="4946401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/>
          <p:cNvCxnSpPr/>
          <p:nvPr/>
        </p:nvCxnSpPr>
        <p:spPr>
          <a:xfrm>
            <a:off x="354936" y="2866592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/>
          <p:nvPr/>
        </p:nvCxnSpPr>
        <p:spPr>
          <a:xfrm>
            <a:off x="333670" y="1494625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2688834" y="3353750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194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421617" y="2882520"/>
            <a:ext cx="2246363" cy="1363594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1472593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98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>
            <a:lumMod val="60000"/>
            <a:lumOff val="4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11862</TotalTime>
  <Words>2469</Words>
  <Application>Microsoft Office PowerPoint</Application>
  <PresentationFormat>사용자 지정</PresentationFormat>
  <Paragraphs>1710</Paragraphs>
  <Slides>26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9" baseType="lpstr">
      <vt:lpstr>Gill Sans</vt:lpstr>
      <vt:lpstr>굴림</vt:lpstr>
      <vt:lpstr>돋움</vt:lpstr>
      <vt:lpstr>맑은 고딕</vt:lpstr>
      <vt:lpstr>Arial</vt:lpstr>
      <vt:lpstr>Calibri</vt:lpstr>
      <vt:lpstr>Calibri Light</vt:lpstr>
      <vt:lpstr>Tahoma</vt:lpstr>
      <vt:lpstr>Times New Roman</vt:lpstr>
      <vt:lpstr>Wingdings</vt:lpstr>
      <vt:lpstr>Wingdings 3</vt:lpstr>
      <vt:lpstr>Office 테마</vt:lpstr>
      <vt:lpstr>Image</vt:lpstr>
      <vt:lpstr>PowerPoint 프레젠테이션</vt:lpstr>
      <vt:lpstr>History</vt:lpstr>
      <vt:lpstr>Guideline instructions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Admin Back Office</dc:title>
  <dc:creator>Frog</dc:creator>
  <cp:lastModifiedBy>이준해</cp:lastModifiedBy>
  <cp:revision>1461</cp:revision>
  <dcterms:created xsi:type="dcterms:W3CDTF">2014-11-14T04:52:40Z</dcterms:created>
  <dcterms:modified xsi:type="dcterms:W3CDTF">2016-11-28T13:21:06Z</dcterms:modified>
</cp:coreProperties>
</file>